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fonts/font1.fntdata" ContentType="application/x-fontdata"/>
  <Override PartName="/ppt/fonts/font2.fntdata" ContentType="application/x-fontdata"/>
  <Override PartName="/ppt/fonts/font3.fntdata" ContentType="application/x-fontdata"/>
  <Override PartName="/ppt/fonts/font4.fntdata" ContentType="application/x-fontdata"/>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4"/>
  </p:notesMasterIdLst>
  <p:sldIdLst>
    <p:sldId id="256" r:id="rId3"/>
    <p:sldId id="257" r:id="rId5"/>
    <p:sldId id="258" r:id="rId6"/>
    <p:sldId id="259" r:id="rId7"/>
    <p:sldId id="260" r:id="rId8"/>
    <p:sldId id="261" r:id="rId9"/>
    <p:sldId id="262" r:id="rId10"/>
    <p:sldId id="263" r:id="rId11"/>
    <p:sldId id="264" r:id="rId12"/>
    <p:sldId id="265" r:id="rId13"/>
    <p:sldId id="266" r:id="rId14"/>
    <p:sldId id="267" r:id="rId15"/>
    <p:sldId id="268" r:id="rId16"/>
    <p:sldId id="269" r:id="rId17"/>
    <p:sldId id="270" r:id="rId18"/>
    <p:sldId id="271" r:id="rId19"/>
    <p:sldId id="272" r:id="rId20"/>
    <p:sldId id="273" r:id="rId21"/>
    <p:sldId id="274" r:id="rId22"/>
    <p:sldId id="275" r:id="rId23"/>
    <p:sldId id="276" r:id="rId24"/>
    <p:sldId id="277" r:id="rId25"/>
  </p:sldIdLst>
  <p:sldSz cx="9144000" cy="5143500"/>
  <p:notesSz cx="6858000" cy="9144000"/>
  <p:embeddedFontLst>
    <p:embeddedFont>
      <p:font typeface="Roboto" charset="0"/>
      <p:regular r:id="rId29"/>
      <p:bold r:id="rId30"/>
      <p:italic r:id="rId31"/>
      <p:boldItalic r:id="rId3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showComments="0">
  <p:normalViewPr>
    <p:restoredLeft sz="15620"/>
    <p:restoredTop sz="94660"/>
  </p:normalViewPr>
  <p:slideViewPr>
    <p:cSldViewPr snapToGrid="0">
      <p:cViewPr varScale="1">
        <p:scale>
          <a:sx n="100" d="100"/>
          <a:sy n="100" d="100"/>
        </p:scale>
        <p:origin x="0" y="0"/>
      </p:cViewPr>
      <p:guideLst>
        <p:guide orient="horz" pos="1620"/>
        <p:guide pos="2880"/>
      </p:guideLst>
    </p:cSldViewPr>
  </p:slide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font" Target="fonts/font4.fntdata"/><Relationship Id="rId31" Type="http://schemas.openxmlformats.org/officeDocument/2006/relationships/font" Target="fonts/font3.fntdata"/><Relationship Id="rId30" Type="http://schemas.openxmlformats.org/officeDocument/2006/relationships/font" Target="fonts/font2.fntdata"/><Relationship Id="rId3" Type="http://schemas.openxmlformats.org/officeDocument/2006/relationships/slide" Target="slides/slide1.xml"/><Relationship Id="rId29" Type="http://schemas.openxmlformats.org/officeDocument/2006/relationships/font" Target="fonts/font1.fntdata"/><Relationship Id="rId28" Type="http://schemas.openxmlformats.org/officeDocument/2006/relationships/tableStyles" Target="tableStyles.xml"/><Relationship Id="rId27" Type="http://schemas.openxmlformats.org/officeDocument/2006/relationships/viewProps" Target="viewProps.xml"/><Relationship Id="rId26" Type="http://schemas.openxmlformats.org/officeDocument/2006/relationships/presProps" Target="presProps.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2" name="Shape 2"/>
        <p:cNvGrpSpPr/>
        <p:nvPr/>
      </p:nvGrpSpPr>
      <p:grpSpPr>
        <a:xfrm>
          <a:off x="0" y="0"/>
          <a:ext cx="0" cy="0"/>
          <a:chOff x="0" y="0"/>
          <a:chExt cx="0" cy="0"/>
        </a:xfrm>
      </p:grpSpPr>
      <p:sp>
        <p:nvSpPr>
          <p:cNvPr id="3" name="Google Shape;3;n"/>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PhAnim="0" showMasterSp="0">
  <p:cSld>
    <p:spTree>
      <p:nvGrpSpPr>
        <p:cNvPr id="156" name="Shape 156"/>
        <p:cNvGrpSpPr/>
        <p:nvPr/>
      </p:nvGrpSpPr>
      <p:grpSpPr>
        <a:xfrm>
          <a:off x="0" y="0"/>
          <a:ext cx="0" cy="0"/>
          <a:chOff x="0" y="0"/>
          <a:chExt cx="0" cy="0"/>
        </a:xfrm>
      </p:grpSpPr>
      <p:sp>
        <p:nvSpPr>
          <p:cNvPr id="157" name="Google Shape;157;g37ab2df101e_0_0: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8" name="Google Shape;158;g37ab2df101e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18" name="Shape 218"/>
        <p:cNvGrpSpPr/>
        <p:nvPr/>
      </p:nvGrpSpPr>
      <p:grpSpPr>
        <a:xfrm>
          <a:off x="0" y="0"/>
          <a:ext cx="0" cy="0"/>
          <a:chOff x="0" y="0"/>
          <a:chExt cx="0" cy="0"/>
        </a:xfrm>
      </p:grpSpPr>
      <p:sp>
        <p:nvSpPr>
          <p:cNvPr id="219" name="Google Shape;219;g37c882093cc_0_2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37c882093cc_0_2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PhAnim="0" showMasterSp="0">
  <p:cSld>
    <p:spTree>
      <p:nvGrpSpPr>
        <p:cNvPr id="225" name="Shape 225"/>
        <p:cNvGrpSpPr/>
        <p:nvPr/>
      </p:nvGrpSpPr>
      <p:grpSpPr>
        <a:xfrm>
          <a:off x="0" y="0"/>
          <a:ext cx="0" cy="0"/>
          <a:chOff x="0" y="0"/>
          <a:chExt cx="0" cy="0"/>
        </a:xfrm>
      </p:grpSpPr>
      <p:sp>
        <p:nvSpPr>
          <p:cNvPr id="226" name="Google Shape;226;g37c882093cc_0_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37c882093cc_0_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2" name="Shape 232"/>
        <p:cNvGrpSpPr/>
        <p:nvPr/>
      </p:nvGrpSpPr>
      <p:grpSpPr>
        <a:xfrm>
          <a:off x="0" y="0"/>
          <a:ext cx="0" cy="0"/>
          <a:chOff x="0" y="0"/>
          <a:chExt cx="0" cy="0"/>
        </a:xfrm>
      </p:grpSpPr>
      <p:sp>
        <p:nvSpPr>
          <p:cNvPr id="233" name="Google Shape;233;g37c882093cc_0_9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4" name="Google Shape;234;g37c882093cc_0_9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PhAnim="0" showMasterSp="0">
  <p:cSld>
    <p:spTree>
      <p:nvGrpSpPr>
        <p:cNvPr id="238" name="Shape 238"/>
        <p:cNvGrpSpPr/>
        <p:nvPr/>
      </p:nvGrpSpPr>
      <p:grpSpPr>
        <a:xfrm>
          <a:off x="0" y="0"/>
          <a:ext cx="0" cy="0"/>
          <a:chOff x="0" y="0"/>
          <a:chExt cx="0" cy="0"/>
        </a:xfrm>
      </p:grpSpPr>
      <p:sp>
        <p:nvSpPr>
          <p:cNvPr id="239" name="Google Shape;239;g37ab2df101e_0_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0" name="Google Shape;240;g37ab2df101e_0_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SzPts val="1400"/>
              <a:buAutoNum type="arabicParenR"/>
            </a:pPr>
            <a:r>
              <a:rPr lang="en-GB">
                <a:solidFill>
                  <a:schemeClr val="dk1"/>
                </a:solidFill>
              </a:rPr>
              <a:t>Making places more inclusive benefits not only gender equality but also many other facets of society..</a:t>
            </a:r>
            <a:endParaRPr>
              <a:solidFill>
                <a:schemeClr val="dk1"/>
              </a:solidFill>
            </a:endParaRPr>
          </a:p>
          <a:p>
            <a:pPr marL="457200" lvl="0" indent="-317500" algn="l" rtl="0">
              <a:spcBef>
                <a:spcPts val="0"/>
              </a:spcBef>
              <a:spcAft>
                <a:spcPts val="0"/>
              </a:spcAft>
              <a:buSzPts val="1400"/>
              <a:buAutoNum type="arabicParenR"/>
            </a:pPr>
            <a:endParaRPr>
              <a:solidFill>
                <a:schemeClr val="dk1"/>
              </a:solidFill>
            </a:endParaRPr>
          </a:p>
          <a:p>
            <a:pPr marL="457200" lvl="0" indent="-317500" algn="l" rtl="0">
              <a:spcBef>
                <a:spcPts val="0"/>
              </a:spcBef>
              <a:spcAft>
                <a:spcPts val="0"/>
              </a:spcAft>
              <a:buSzPts val="1400"/>
              <a:buAutoNum type="arabicParenR"/>
            </a:pPr>
            <a:r>
              <a:rPr lang="en-GB">
                <a:solidFill>
                  <a:schemeClr val="dk1"/>
                </a:solidFill>
              </a:rPr>
              <a:t>For all questions we want 50:50 panelists experience and then suggestions/thoughts on what to improve/not to improve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r>
              <a:rPr lang="en-GB">
                <a:solidFill>
                  <a:schemeClr val="dk1"/>
                </a:solidFill>
              </a:rPr>
              <a:t>Possible questions:</a:t>
            </a:r>
            <a:br>
              <a:rPr lang="en-GB">
                <a:solidFill>
                  <a:schemeClr val="dk1"/>
                </a:solidFill>
              </a:rPr>
            </a:br>
            <a:r>
              <a:rPr lang="en-GB">
                <a:solidFill>
                  <a:schemeClr val="dk1"/>
                </a:solidFill>
              </a:rPr>
              <a:t>- opinions?</a:t>
            </a:r>
            <a:br>
              <a:rPr lang="en-GB">
                <a:solidFill>
                  <a:schemeClr val="dk1"/>
                </a:solidFill>
              </a:rPr>
            </a:br>
            <a:r>
              <a:rPr lang="en-GB">
                <a:solidFill>
                  <a:schemeClr val="dk1"/>
                </a:solidFill>
              </a:rPr>
              <a:t>- does your personal experience reflect this?</a:t>
            </a:r>
            <a:endParaRPr>
              <a:solidFill>
                <a:schemeClr val="dk1"/>
              </a:solidFill>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PhAnim="0" showMasterSp="0">
  <p:cSld>
    <p:spTree>
      <p:nvGrpSpPr>
        <p:cNvPr id="256" name="Shape 256"/>
        <p:cNvGrpSpPr/>
        <p:nvPr/>
      </p:nvGrpSpPr>
      <p:grpSpPr>
        <a:xfrm>
          <a:off x="0" y="0"/>
          <a:ext cx="0" cy="0"/>
          <a:chOff x="0" y="0"/>
          <a:chExt cx="0" cy="0"/>
        </a:xfrm>
      </p:grpSpPr>
      <p:sp>
        <p:nvSpPr>
          <p:cNvPr id="257" name="Google Shape;257;g37c882093cc_0_6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8" name="Google Shape;258;g37c882093cc_0_6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PhAnim="0" showMasterSp="0">
  <p:cSld>
    <p:spTree>
      <p:nvGrpSpPr>
        <p:cNvPr id="264" name="Shape 264"/>
        <p:cNvGrpSpPr/>
        <p:nvPr/>
      </p:nvGrpSpPr>
      <p:grpSpPr>
        <a:xfrm>
          <a:off x="0" y="0"/>
          <a:ext cx="0" cy="0"/>
          <a:chOff x="0" y="0"/>
          <a:chExt cx="0" cy="0"/>
        </a:xfrm>
      </p:grpSpPr>
      <p:sp>
        <p:nvSpPr>
          <p:cNvPr id="265" name="Google Shape;265;g37c882093cc_0_10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37c882093cc_0_10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2" name="Shape 272"/>
        <p:cNvGrpSpPr/>
        <p:nvPr/>
      </p:nvGrpSpPr>
      <p:grpSpPr>
        <a:xfrm>
          <a:off x="0" y="0"/>
          <a:ext cx="0" cy="0"/>
          <a:chOff x="0" y="0"/>
          <a:chExt cx="0" cy="0"/>
        </a:xfrm>
      </p:grpSpPr>
      <p:sp>
        <p:nvSpPr>
          <p:cNvPr id="273" name="Google Shape;273;g37c882093cc_0_12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4" name="Google Shape;274;g37c882093cc_0_12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PhAnim="0" showMasterSp="0">
  <p:cSld>
    <p:spTree>
      <p:nvGrpSpPr>
        <p:cNvPr id="278" name="Shape 278"/>
        <p:cNvGrpSpPr/>
        <p:nvPr/>
      </p:nvGrpSpPr>
      <p:grpSpPr>
        <a:xfrm>
          <a:off x="0" y="0"/>
          <a:ext cx="0" cy="0"/>
          <a:chOff x="0" y="0"/>
          <a:chExt cx="0" cy="0"/>
        </a:xfrm>
      </p:grpSpPr>
      <p:sp>
        <p:nvSpPr>
          <p:cNvPr id="279" name="Google Shape;279;g37c882093cc_0_17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0" name="Google Shape;280;g37c882093cc_0_17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84" name="Shape 284"/>
        <p:cNvGrpSpPr/>
        <p:nvPr/>
      </p:nvGrpSpPr>
      <p:grpSpPr>
        <a:xfrm>
          <a:off x="0" y="0"/>
          <a:ext cx="0" cy="0"/>
          <a:chOff x="0" y="0"/>
          <a:chExt cx="0" cy="0"/>
        </a:xfrm>
      </p:grpSpPr>
      <p:sp>
        <p:nvSpPr>
          <p:cNvPr id="285" name="Google Shape;285;g37c882093cc_0_178: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6" name="Google Shape;286;g37c882093cc_0_178: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0" name="Shape 290"/>
        <p:cNvGrpSpPr/>
        <p:nvPr/>
      </p:nvGrpSpPr>
      <p:grpSpPr>
        <a:xfrm>
          <a:off x="0" y="0"/>
          <a:ext cx="0" cy="0"/>
          <a:chOff x="0" y="0"/>
          <a:chExt cx="0" cy="0"/>
        </a:xfrm>
      </p:grpSpPr>
      <p:sp>
        <p:nvSpPr>
          <p:cNvPr id="291" name="Google Shape;291;g37c882093cc_0_1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2" name="Google Shape;292;g37c882093cc_0_1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2" name="Shape 162"/>
        <p:cNvGrpSpPr/>
        <p:nvPr/>
      </p:nvGrpSpPr>
      <p:grpSpPr>
        <a:xfrm>
          <a:off x="0" y="0"/>
          <a:ext cx="0" cy="0"/>
          <a:chOff x="0" y="0"/>
          <a:chExt cx="0" cy="0"/>
        </a:xfrm>
      </p:grpSpPr>
      <p:sp>
        <p:nvSpPr>
          <p:cNvPr id="163" name="Google Shape;163;g348db36e44b_0_0:notes"/>
          <p:cNvSpPr/>
          <p:nvPr>
            <p:ph type="sldImg" idx="2"/>
          </p:nvPr>
        </p:nvSpPr>
        <p:spPr>
          <a:xfrm>
            <a:off x="381188" y="685800"/>
            <a:ext cx="6096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 name="Google Shape;164;g348db36e44b_0_0: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PhAnim="0" showMasterSp="0">
  <p:cSld>
    <p:spTree>
      <p:nvGrpSpPr>
        <p:cNvPr id="295" name="Shape 295"/>
        <p:cNvGrpSpPr/>
        <p:nvPr/>
      </p:nvGrpSpPr>
      <p:grpSpPr>
        <a:xfrm>
          <a:off x="0" y="0"/>
          <a:ext cx="0" cy="0"/>
          <a:chOff x="0" y="0"/>
          <a:chExt cx="0" cy="0"/>
        </a:xfrm>
      </p:grpSpPr>
      <p:sp>
        <p:nvSpPr>
          <p:cNvPr id="296" name="Google Shape;296;g37c882093cc_0_182: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7c882093cc_0_182: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1" name="Shape 301"/>
        <p:cNvGrpSpPr/>
        <p:nvPr/>
      </p:nvGrpSpPr>
      <p:grpSpPr>
        <a:xfrm>
          <a:off x="0" y="0"/>
          <a:ext cx="0" cy="0"/>
          <a:chOff x="0" y="0"/>
          <a:chExt cx="0" cy="0"/>
        </a:xfrm>
      </p:grpSpPr>
      <p:sp>
        <p:nvSpPr>
          <p:cNvPr id="302" name="Google Shape;302;g37c882093cc_0_14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37c882093cc_0_14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PhAnim="0" showMasterSp="0">
  <p:cSld>
    <p:spTree>
      <p:nvGrpSpPr>
        <p:cNvPr id="306" name="Shape 306"/>
        <p:cNvGrpSpPr/>
        <p:nvPr/>
      </p:nvGrpSpPr>
      <p:grpSpPr>
        <a:xfrm>
          <a:off x="0" y="0"/>
          <a:ext cx="0" cy="0"/>
          <a:chOff x="0" y="0"/>
          <a:chExt cx="0" cy="0"/>
        </a:xfrm>
      </p:grpSpPr>
      <p:sp>
        <p:nvSpPr>
          <p:cNvPr id="307" name="Google Shape;307;g37c882093cc_0_166: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8" name="Google Shape;308;g37c882093cc_0_166: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PhAnim="0" showMasterSp="0">
  <p:cSld>
    <p:spTree>
      <p:nvGrpSpPr>
        <p:cNvPr id="167" name="Shape 167"/>
        <p:cNvGrpSpPr/>
        <p:nvPr/>
      </p:nvGrpSpPr>
      <p:grpSpPr>
        <a:xfrm>
          <a:off x="0" y="0"/>
          <a:ext cx="0" cy="0"/>
          <a:chOff x="0" y="0"/>
          <a:chExt cx="0" cy="0"/>
        </a:xfrm>
      </p:grpSpPr>
      <p:sp>
        <p:nvSpPr>
          <p:cNvPr id="168" name="Google Shape;168;g348db36e44b_0_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348db36e44b_0_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3" name="Shape 173"/>
        <p:cNvGrpSpPr/>
        <p:nvPr/>
      </p:nvGrpSpPr>
      <p:grpSpPr>
        <a:xfrm>
          <a:off x="0" y="0"/>
          <a:ext cx="0" cy="0"/>
          <a:chOff x="0" y="0"/>
          <a:chExt cx="0" cy="0"/>
        </a:xfrm>
      </p:grpSpPr>
      <p:sp>
        <p:nvSpPr>
          <p:cNvPr id="174" name="Google Shape;174;g37c882093cc_0_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g37c882093cc_0_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PhAnim="0" showMasterSp="0">
  <p:cSld>
    <p:spTree>
      <p:nvGrpSpPr>
        <p:cNvPr id="179" name="Shape 179"/>
        <p:cNvGrpSpPr/>
        <p:nvPr/>
      </p:nvGrpSpPr>
      <p:grpSpPr>
        <a:xfrm>
          <a:off x="0" y="0"/>
          <a:ext cx="0" cy="0"/>
          <a:chOff x="0" y="0"/>
          <a:chExt cx="0" cy="0"/>
        </a:xfrm>
      </p:grpSpPr>
      <p:sp>
        <p:nvSpPr>
          <p:cNvPr id="180" name="Google Shape;180;g37ab2df101e_0_51: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1" name="Google Shape;181;g37ab2df101e_0_51: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PhAnim="0" showMasterSp="0">
  <p:cSld>
    <p:spTree>
      <p:nvGrpSpPr>
        <p:cNvPr id="186" name="Shape 186"/>
        <p:cNvGrpSpPr/>
        <p:nvPr/>
      </p:nvGrpSpPr>
      <p:grpSpPr>
        <a:xfrm>
          <a:off x="0" y="0"/>
          <a:ext cx="0" cy="0"/>
          <a:chOff x="0" y="0"/>
          <a:chExt cx="0" cy="0"/>
        </a:xfrm>
      </p:grpSpPr>
      <p:sp>
        <p:nvSpPr>
          <p:cNvPr id="187" name="Google Shape;187;g37c882093cc_0_4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8" name="Google Shape;188;g37c882093cc_0_4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PhAnim="0" showMasterSp="0">
  <p:cSld>
    <p:spTree>
      <p:nvGrpSpPr>
        <p:cNvPr id="193" name="Shape 193"/>
        <p:cNvGrpSpPr/>
        <p:nvPr/>
      </p:nvGrpSpPr>
      <p:grpSpPr>
        <a:xfrm>
          <a:off x="0" y="0"/>
          <a:ext cx="0" cy="0"/>
          <a:chOff x="0" y="0"/>
          <a:chExt cx="0" cy="0"/>
        </a:xfrm>
      </p:grpSpPr>
      <p:sp>
        <p:nvSpPr>
          <p:cNvPr id="194" name="Google Shape;194;g37ab2df101e_0_59: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37ab2df101e_0_59: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1" name="Shape 201"/>
        <p:cNvGrpSpPr/>
        <p:nvPr/>
      </p:nvGrpSpPr>
      <p:grpSpPr>
        <a:xfrm>
          <a:off x="0" y="0"/>
          <a:ext cx="0" cy="0"/>
          <a:chOff x="0" y="0"/>
          <a:chExt cx="0" cy="0"/>
        </a:xfrm>
      </p:grpSpPr>
      <p:sp>
        <p:nvSpPr>
          <p:cNvPr id="202" name="Google Shape;202;g37c882093cc_0_74: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37c882093cc_0_74: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PhAnim="0" showMasterSp="0">
  <p:cSld>
    <p:spTree>
      <p:nvGrpSpPr>
        <p:cNvPr id="208" name="Shape 208"/>
        <p:cNvGrpSpPr/>
        <p:nvPr/>
      </p:nvGrpSpPr>
      <p:grpSpPr>
        <a:xfrm>
          <a:off x="0" y="0"/>
          <a:ext cx="0" cy="0"/>
          <a:chOff x="0" y="0"/>
          <a:chExt cx="0" cy="0"/>
        </a:xfrm>
      </p:grpSpPr>
      <p:sp>
        <p:nvSpPr>
          <p:cNvPr id="209" name="Google Shape;209;g37c882093cc_0_35:notes"/>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37c882093cc_0_35:notes"/>
          <p:cNvSpPr txBox="1"/>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GB" sz="1800">
                <a:solidFill>
                  <a:srgbClr val="595959"/>
                </a:solidFill>
              </a:rPr>
              <a:t>Thank you to the panelists for dedicating their time. In our opinion it is important to get everyone to come to the table, male and female. Moreover thank you very much to everyone in the room who have come, it is really great to see so many people take time out of their busy days to recognise that this is an important topic that needs to be discussed.</a:t>
            </a:r>
            <a:endParaRPr sz="1800">
              <a:solidFill>
                <a:srgbClr val="595959"/>
              </a:solidFill>
            </a:endParaRPr>
          </a:p>
          <a:p>
            <a:pPr marL="0" lvl="0" indent="0" algn="l" rtl="0">
              <a:lnSpc>
                <a:spcPct val="115000"/>
              </a:lnSpc>
              <a:spcBef>
                <a:spcPts val="1200"/>
              </a:spcBef>
              <a:spcAft>
                <a:spcPts val="1200"/>
              </a:spcAft>
              <a:buNone/>
            </a:pPr>
            <a:r>
              <a:rPr lang="en-GB" sz="1800">
                <a:solidFill>
                  <a:srgbClr val="595959"/>
                </a:solidFill>
              </a:rPr>
              <a:t>We first want to </a:t>
            </a:r>
            <a:endParaRPr sz="1800">
              <a:solidFill>
                <a:srgbClr val="595959"/>
              </a:solidFill>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matchingName="Title slide">
  <p:cSld name="TITLE">
    <p:bg>
      <p:bgPr>
        <a:solidFill>
          <a:schemeClr val="dk1"/>
        </a:solidFill>
        <a:effectLst/>
      </p:bgPr>
    </p:bg>
    <p:spTree>
      <p:nvGrpSpPr>
        <p:cNvPr id="9" name="Shape 9"/>
        <p:cNvGrpSpPr/>
        <p:nvPr/>
      </p:nvGrpSpPr>
      <p:grpSpPr>
        <a:xfrm>
          <a:off x="0" y="0"/>
          <a:ext cx="0" cy="0"/>
          <a:chOff x="0" y="0"/>
          <a:chExt cx="0" cy="0"/>
        </a:xfrm>
      </p:grpSpPr>
      <p:grpSp>
        <p:nvGrpSpPr>
          <p:cNvPr id="10" name="Google Shape;10;p2"/>
          <p:cNvGrpSpPr/>
          <p:nvPr/>
        </p:nvGrpSpPr>
        <p:grpSpPr>
          <a:xfrm>
            <a:off x="6098378" y="5"/>
            <a:ext cx="3045625" cy="2030570"/>
            <a:chOff x="6098378" y="5"/>
            <a:chExt cx="3045625" cy="2030570"/>
          </a:xfrm>
        </p:grpSpPr>
        <p:sp>
          <p:nvSpPr>
            <p:cNvPr id="11" name="Google Shape;11;p2"/>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2" name="Google Shape;12;p2"/>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3" name="Google Shape;13;p2"/>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4" name="Google Shape;14;p2"/>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15" name="Google Shape;15;p2"/>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16" name="Google Shape;16;p2"/>
          <p:cNvSpPr txBox="1"/>
          <p:nvPr>
            <p:ph type="ctrTitle"/>
          </p:nvPr>
        </p:nvSpPr>
        <p:spPr>
          <a:xfrm>
            <a:off x="598100" y="1775222"/>
            <a:ext cx="8222100" cy="838800"/>
          </a:xfrm>
          <a:prstGeom prst="rect">
            <a:avLst/>
          </a:prstGeom>
        </p:spPr>
        <p:txBody>
          <a:bodyPr spcFirstLastPara="1" wrap="square" lIns="91425" tIns="91425" rIns="91425" bIns="91425" anchor="b"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17" name="Google Shape;17;p2"/>
          <p:cNvSpPr txBox="1"/>
          <p:nvPr>
            <p:ph type="subTitle" idx="1"/>
          </p:nvPr>
        </p:nvSpPr>
        <p:spPr>
          <a:xfrm>
            <a:off x="598088" y="2715913"/>
            <a:ext cx="8222100" cy="4329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Clr>
                <a:schemeClr val="lt1"/>
              </a:buClr>
              <a:buSzPts val="2100"/>
              <a:buNone/>
              <a:defRPr sz="2100">
                <a:solidFill>
                  <a:schemeClr val="lt1"/>
                </a:solidFill>
              </a:defRPr>
            </a:lvl1pPr>
            <a:lvl2pPr lvl="1">
              <a:lnSpc>
                <a:spcPct val="100000"/>
              </a:lnSpc>
              <a:spcBef>
                <a:spcPts val="0"/>
              </a:spcBef>
              <a:spcAft>
                <a:spcPts val="0"/>
              </a:spcAft>
              <a:buClr>
                <a:schemeClr val="lt1"/>
              </a:buClr>
              <a:buSzPts val="2100"/>
              <a:buNone/>
              <a:defRPr sz="2100">
                <a:solidFill>
                  <a:schemeClr val="lt1"/>
                </a:solidFill>
              </a:defRPr>
            </a:lvl2pPr>
            <a:lvl3pPr lvl="2">
              <a:lnSpc>
                <a:spcPct val="100000"/>
              </a:lnSpc>
              <a:spcBef>
                <a:spcPts val="0"/>
              </a:spcBef>
              <a:spcAft>
                <a:spcPts val="0"/>
              </a:spcAft>
              <a:buClr>
                <a:schemeClr val="lt1"/>
              </a:buClr>
              <a:buSzPts val="2100"/>
              <a:buNone/>
              <a:defRPr sz="2100">
                <a:solidFill>
                  <a:schemeClr val="lt1"/>
                </a:solidFill>
              </a:defRPr>
            </a:lvl3pPr>
            <a:lvl4pPr lvl="3">
              <a:lnSpc>
                <a:spcPct val="100000"/>
              </a:lnSpc>
              <a:spcBef>
                <a:spcPts val="0"/>
              </a:spcBef>
              <a:spcAft>
                <a:spcPts val="0"/>
              </a:spcAft>
              <a:buClr>
                <a:schemeClr val="lt1"/>
              </a:buClr>
              <a:buSzPts val="2100"/>
              <a:buNone/>
              <a:defRPr sz="2100">
                <a:solidFill>
                  <a:schemeClr val="lt1"/>
                </a:solidFill>
              </a:defRPr>
            </a:lvl4pPr>
            <a:lvl5pPr lvl="4">
              <a:lnSpc>
                <a:spcPct val="100000"/>
              </a:lnSpc>
              <a:spcBef>
                <a:spcPts val="0"/>
              </a:spcBef>
              <a:spcAft>
                <a:spcPts val="0"/>
              </a:spcAft>
              <a:buClr>
                <a:schemeClr val="lt1"/>
              </a:buClr>
              <a:buSzPts val="2100"/>
              <a:buNone/>
              <a:defRPr sz="2100">
                <a:solidFill>
                  <a:schemeClr val="lt1"/>
                </a:solidFill>
              </a:defRPr>
            </a:lvl5pPr>
            <a:lvl6pPr lvl="5">
              <a:lnSpc>
                <a:spcPct val="100000"/>
              </a:lnSpc>
              <a:spcBef>
                <a:spcPts val="0"/>
              </a:spcBef>
              <a:spcAft>
                <a:spcPts val="0"/>
              </a:spcAft>
              <a:buClr>
                <a:schemeClr val="lt1"/>
              </a:buClr>
              <a:buSzPts val="2100"/>
              <a:buNone/>
              <a:defRPr sz="2100">
                <a:solidFill>
                  <a:schemeClr val="lt1"/>
                </a:solidFill>
              </a:defRPr>
            </a:lvl6pPr>
            <a:lvl7pPr lvl="6">
              <a:lnSpc>
                <a:spcPct val="100000"/>
              </a:lnSpc>
              <a:spcBef>
                <a:spcPts val="0"/>
              </a:spcBef>
              <a:spcAft>
                <a:spcPts val="0"/>
              </a:spcAft>
              <a:buClr>
                <a:schemeClr val="lt1"/>
              </a:buClr>
              <a:buSzPts val="2100"/>
              <a:buNone/>
              <a:defRPr sz="2100">
                <a:solidFill>
                  <a:schemeClr val="lt1"/>
                </a:solidFill>
              </a:defRPr>
            </a:lvl7pPr>
            <a:lvl8pPr lvl="7">
              <a:lnSpc>
                <a:spcPct val="100000"/>
              </a:lnSpc>
              <a:spcBef>
                <a:spcPts val="0"/>
              </a:spcBef>
              <a:spcAft>
                <a:spcPts val="0"/>
              </a:spcAft>
              <a:buClr>
                <a:schemeClr val="lt1"/>
              </a:buClr>
              <a:buSzPts val="2100"/>
              <a:buNone/>
              <a:defRPr sz="2100">
                <a:solidFill>
                  <a:schemeClr val="lt1"/>
                </a:solidFill>
              </a:defRPr>
            </a:lvl8pPr>
            <a:lvl9pPr lvl="8">
              <a:lnSpc>
                <a:spcPct val="100000"/>
              </a:lnSpc>
              <a:spcBef>
                <a:spcPts val="0"/>
              </a:spcBef>
              <a:spcAft>
                <a:spcPts val="0"/>
              </a:spcAft>
              <a:buClr>
                <a:schemeClr val="lt1"/>
              </a:buClr>
              <a:buSzPts val="2100"/>
              <a:buNone/>
              <a:defRPr sz="2100">
                <a:solidFill>
                  <a:schemeClr val="lt1"/>
                </a:solidFill>
              </a:defRPr>
            </a:lvl9pPr>
          </a:lstStyle>
          <a:p/>
        </p:txBody>
      </p:sp>
      <p:sp>
        <p:nvSpPr>
          <p:cNvPr id="18" name="Google Shape;18;p2"/>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69" name="Shape 69"/>
        <p:cNvGrpSpPr/>
        <p:nvPr/>
      </p:nvGrpSpPr>
      <p:grpSpPr>
        <a:xfrm>
          <a:off x="0" y="0"/>
          <a:ext cx="0" cy="0"/>
          <a:chOff x="0" y="0"/>
          <a:chExt cx="0" cy="0"/>
        </a:xfrm>
      </p:grpSpPr>
      <p:grpSp>
        <p:nvGrpSpPr>
          <p:cNvPr id="70" name="Google Shape;70;p11"/>
          <p:cNvGrpSpPr/>
          <p:nvPr/>
        </p:nvGrpSpPr>
        <p:grpSpPr>
          <a:xfrm>
            <a:off x="6098378" y="5"/>
            <a:ext cx="3045625" cy="2030570"/>
            <a:chOff x="6098378" y="5"/>
            <a:chExt cx="3045625" cy="2030570"/>
          </a:xfrm>
        </p:grpSpPr>
        <p:sp>
          <p:nvSpPr>
            <p:cNvPr id="71" name="Google Shape;71;p11"/>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2" name="Google Shape;72;p11"/>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3" name="Google Shape;73;p11"/>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4" name="Google Shape;74;p11"/>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75" name="Google Shape;75;p11"/>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76" name="Google Shape;76;p11"/>
          <p:cNvSpPr txBox="1"/>
          <p:nvPr>
            <p:ph type="title" hasCustomPrompt="1"/>
          </p:nvPr>
        </p:nvSpPr>
        <p:spPr>
          <a:xfrm>
            <a:off x="311700" y="1256050"/>
            <a:ext cx="8520600" cy="2030700"/>
          </a:xfrm>
          <a:prstGeom prst="rect">
            <a:avLst/>
          </a:prstGeom>
        </p:spPr>
        <p:txBody>
          <a:bodyPr spcFirstLastPara="1" wrap="square" lIns="91425" tIns="91425" rIns="91425" bIns="91425" anchor="b" anchorCtr="0">
            <a:noAutofit/>
          </a:bodyPr>
          <a:lstStyle>
            <a:lvl1pPr lvl="0" algn="ctr">
              <a:spcBef>
                <a:spcPts val="0"/>
              </a:spcBef>
              <a:spcAft>
                <a:spcPts val="0"/>
              </a:spcAft>
              <a:buClr>
                <a:schemeClr val="lt1"/>
              </a:buClr>
              <a:buSzPts val="12000"/>
              <a:buNone/>
              <a:defRPr sz="12000">
                <a:solidFill>
                  <a:schemeClr val="lt1"/>
                </a:solidFill>
              </a:defRPr>
            </a:lvl1pPr>
            <a:lvl2pPr lvl="1" algn="ctr">
              <a:spcBef>
                <a:spcPts val="0"/>
              </a:spcBef>
              <a:spcAft>
                <a:spcPts val="0"/>
              </a:spcAft>
              <a:buClr>
                <a:schemeClr val="lt1"/>
              </a:buClr>
              <a:buSzPts val="12000"/>
              <a:buNone/>
              <a:defRPr sz="12000">
                <a:solidFill>
                  <a:schemeClr val="lt1"/>
                </a:solidFill>
              </a:defRPr>
            </a:lvl2pPr>
            <a:lvl3pPr lvl="2" algn="ctr">
              <a:spcBef>
                <a:spcPts val="0"/>
              </a:spcBef>
              <a:spcAft>
                <a:spcPts val="0"/>
              </a:spcAft>
              <a:buClr>
                <a:schemeClr val="lt1"/>
              </a:buClr>
              <a:buSzPts val="12000"/>
              <a:buNone/>
              <a:defRPr sz="12000">
                <a:solidFill>
                  <a:schemeClr val="lt1"/>
                </a:solidFill>
              </a:defRPr>
            </a:lvl3pPr>
            <a:lvl4pPr lvl="3" algn="ctr">
              <a:spcBef>
                <a:spcPts val="0"/>
              </a:spcBef>
              <a:spcAft>
                <a:spcPts val="0"/>
              </a:spcAft>
              <a:buClr>
                <a:schemeClr val="lt1"/>
              </a:buClr>
              <a:buSzPts val="12000"/>
              <a:buNone/>
              <a:defRPr sz="12000">
                <a:solidFill>
                  <a:schemeClr val="lt1"/>
                </a:solidFill>
              </a:defRPr>
            </a:lvl4pPr>
            <a:lvl5pPr lvl="4" algn="ctr">
              <a:spcBef>
                <a:spcPts val="0"/>
              </a:spcBef>
              <a:spcAft>
                <a:spcPts val="0"/>
              </a:spcAft>
              <a:buClr>
                <a:schemeClr val="lt1"/>
              </a:buClr>
              <a:buSzPts val="12000"/>
              <a:buNone/>
              <a:defRPr sz="12000">
                <a:solidFill>
                  <a:schemeClr val="lt1"/>
                </a:solidFill>
              </a:defRPr>
            </a:lvl5pPr>
            <a:lvl6pPr lvl="5" algn="ctr">
              <a:spcBef>
                <a:spcPts val="0"/>
              </a:spcBef>
              <a:spcAft>
                <a:spcPts val="0"/>
              </a:spcAft>
              <a:buClr>
                <a:schemeClr val="lt1"/>
              </a:buClr>
              <a:buSzPts val="12000"/>
              <a:buNone/>
              <a:defRPr sz="12000">
                <a:solidFill>
                  <a:schemeClr val="lt1"/>
                </a:solidFill>
              </a:defRPr>
            </a:lvl6pPr>
            <a:lvl7pPr lvl="6" algn="ctr">
              <a:spcBef>
                <a:spcPts val="0"/>
              </a:spcBef>
              <a:spcAft>
                <a:spcPts val="0"/>
              </a:spcAft>
              <a:buClr>
                <a:schemeClr val="lt1"/>
              </a:buClr>
              <a:buSzPts val="12000"/>
              <a:buNone/>
              <a:defRPr sz="12000">
                <a:solidFill>
                  <a:schemeClr val="lt1"/>
                </a:solidFill>
              </a:defRPr>
            </a:lvl7pPr>
            <a:lvl8pPr lvl="7" algn="ctr">
              <a:spcBef>
                <a:spcPts val="0"/>
              </a:spcBef>
              <a:spcAft>
                <a:spcPts val="0"/>
              </a:spcAft>
              <a:buClr>
                <a:schemeClr val="lt1"/>
              </a:buClr>
              <a:buSzPts val="12000"/>
              <a:buNone/>
              <a:defRPr sz="12000">
                <a:solidFill>
                  <a:schemeClr val="lt1"/>
                </a:solidFill>
              </a:defRPr>
            </a:lvl8pPr>
            <a:lvl9pPr lvl="8" algn="ctr">
              <a:spcBef>
                <a:spcPts val="0"/>
              </a:spcBef>
              <a:spcAft>
                <a:spcPts val="0"/>
              </a:spcAft>
              <a:buClr>
                <a:schemeClr val="lt1"/>
              </a:buClr>
              <a:buSzPts val="12000"/>
              <a:buNone/>
              <a:defRPr sz="12000">
                <a:solidFill>
                  <a:schemeClr val="lt1"/>
                </a:solidFill>
              </a:defRPr>
            </a:lvl9pPr>
          </a:lstStyle>
          <a:p>
            <a:r>
              <a:t>xx%</a:t>
            </a:r>
          </a:p>
        </p:txBody>
      </p:sp>
      <p:sp>
        <p:nvSpPr>
          <p:cNvPr id="77" name="Google Shape;77;p11"/>
          <p:cNvSpPr txBox="1"/>
          <p:nvPr>
            <p:ph type="body" idx="1"/>
          </p:nvPr>
        </p:nvSpPr>
        <p:spPr>
          <a:xfrm>
            <a:off x="311700" y="3369225"/>
            <a:ext cx="8520600" cy="12819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Clr>
                <a:schemeClr val="lt1"/>
              </a:buClr>
              <a:buSzPts val="1800"/>
              <a:buChar char="●"/>
              <a:defRPr>
                <a:solidFill>
                  <a:schemeClr val="lt1"/>
                </a:solidFill>
              </a:defRPr>
            </a:lvl1pPr>
            <a:lvl2pPr marL="914400" lvl="1" indent="-317500" algn="ctr">
              <a:spcBef>
                <a:spcPts val="1600"/>
              </a:spcBef>
              <a:spcAft>
                <a:spcPts val="0"/>
              </a:spcAft>
              <a:buClr>
                <a:schemeClr val="lt1"/>
              </a:buClr>
              <a:buSzPts val="1400"/>
              <a:buChar char="○"/>
              <a:defRPr>
                <a:solidFill>
                  <a:schemeClr val="lt1"/>
                </a:solidFill>
              </a:defRPr>
            </a:lvl2pPr>
            <a:lvl3pPr marL="1371600" lvl="2" indent="-317500" algn="ctr">
              <a:spcBef>
                <a:spcPts val="1600"/>
              </a:spcBef>
              <a:spcAft>
                <a:spcPts val="0"/>
              </a:spcAft>
              <a:buClr>
                <a:schemeClr val="lt1"/>
              </a:buClr>
              <a:buSzPts val="1400"/>
              <a:buChar char="■"/>
              <a:defRPr>
                <a:solidFill>
                  <a:schemeClr val="lt1"/>
                </a:solidFill>
              </a:defRPr>
            </a:lvl3pPr>
            <a:lvl4pPr marL="1828800" lvl="3" indent="-317500" algn="ctr">
              <a:spcBef>
                <a:spcPts val="1600"/>
              </a:spcBef>
              <a:spcAft>
                <a:spcPts val="0"/>
              </a:spcAft>
              <a:buClr>
                <a:schemeClr val="lt1"/>
              </a:buClr>
              <a:buSzPts val="1400"/>
              <a:buChar char="●"/>
              <a:defRPr>
                <a:solidFill>
                  <a:schemeClr val="lt1"/>
                </a:solidFill>
              </a:defRPr>
            </a:lvl4pPr>
            <a:lvl5pPr marL="2286000" lvl="4" indent="-317500" algn="ctr">
              <a:spcBef>
                <a:spcPts val="1600"/>
              </a:spcBef>
              <a:spcAft>
                <a:spcPts val="0"/>
              </a:spcAft>
              <a:buClr>
                <a:schemeClr val="lt1"/>
              </a:buClr>
              <a:buSzPts val="1400"/>
              <a:buChar char="○"/>
              <a:defRPr>
                <a:solidFill>
                  <a:schemeClr val="lt1"/>
                </a:solidFill>
              </a:defRPr>
            </a:lvl5pPr>
            <a:lvl6pPr marL="2743200" lvl="5" indent="-317500" algn="ctr">
              <a:spcBef>
                <a:spcPts val="1600"/>
              </a:spcBef>
              <a:spcAft>
                <a:spcPts val="0"/>
              </a:spcAft>
              <a:buClr>
                <a:schemeClr val="lt1"/>
              </a:buClr>
              <a:buSzPts val="1400"/>
              <a:buChar char="■"/>
              <a:defRPr>
                <a:solidFill>
                  <a:schemeClr val="lt1"/>
                </a:solidFill>
              </a:defRPr>
            </a:lvl6pPr>
            <a:lvl7pPr marL="3200400" lvl="6" indent="-317500" algn="ctr">
              <a:spcBef>
                <a:spcPts val="1600"/>
              </a:spcBef>
              <a:spcAft>
                <a:spcPts val="0"/>
              </a:spcAft>
              <a:buClr>
                <a:schemeClr val="lt1"/>
              </a:buClr>
              <a:buSzPts val="1400"/>
              <a:buChar char="●"/>
              <a:defRPr>
                <a:solidFill>
                  <a:schemeClr val="lt1"/>
                </a:solidFill>
              </a:defRPr>
            </a:lvl7pPr>
            <a:lvl8pPr marL="3657600" lvl="7" indent="-317500" algn="ctr">
              <a:spcBef>
                <a:spcPts val="1600"/>
              </a:spcBef>
              <a:spcAft>
                <a:spcPts val="0"/>
              </a:spcAft>
              <a:buClr>
                <a:schemeClr val="lt1"/>
              </a:buClr>
              <a:buSzPts val="1400"/>
              <a:buChar char="○"/>
              <a:defRPr>
                <a:solidFill>
                  <a:schemeClr val="lt1"/>
                </a:solidFill>
              </a:defRPr>
            </a:lvl8pPr>
            <a:lvl9pPr marL="4114800" lvl="8" indent="-317500" algn="ctr">
              <a:spcBef>
                <a:spcPts val="1600"/>
              </a:spcBef>
              <a:spcAft>
                <a:spcPts val="1600"/>
              </a:spcAft>
              <a:buClr>
                <a:schemeClr val="lt1"/>
              </a:buClr>
              <a:buSzPts val="1400"/>
              <a:buChar char="■"/>
              <a:defRPr>
                <a:solidFill>
                  <a:schemeClr val="lt1"/>
                </a:solidFill>
              </a:defRPr>
            </a:lvl9pPr>
          </a:lstStyle>
          <a:p/>
        </p:txBody>
      </p:sp>
      <p:sp>
        <p:nvSpPr>
          <p:cNvPr id="78" name="Google Shape;78;p11"/>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matchingName="Blank">
  <p:cSld name="BLANK">
    <p:spTree>
      <p:nvGrpSpPr>
        <p:cNvPr id="79" name="Shape 79"/>
        <p:cNvGrpSpPr/>
        <p:nvPr/>
      </p:nvGrpSpPr>
      <p:grpSpPr>
        <a:xfrm>
          <a:off x="0" y="0"/>
          <a:ext cx="0" cy="0"/>
          <a:chOff x="0" y="0"/>
          <a:chExt cx="0" cy="0"/>
        </a:xfrm>
      </p:grpSpPr>
      <p:sp>
        <p:nvSpPr>
          <p:cNvPr id="80" name="Google Shape;80;p12"/>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matchingName="Section header">
  <p:cSld name="SECTION_HEADER">
    <p:bg>
      <p:bgPr>
        <a:solidFill>
          <a:schemeClr val="dk1"/>
        </a:solidFill>
        <a:effectLst/>
      </p:bgPr>
    </p:bg>
    <p:spTree>
      <p:nvGrpSpPr>
        <p:cNvPr id="19" name="Shape 19"/>
        <p:cNvGrpSpPr/>
        <p:nvPr/>
      </p:nvGrpSpPr>
      <p:grpSpPr>
        <a:xfrm>
          <a:off x="0" y="0"/>
          <a:ext cx="0" cy="0"/>
          <a:chOff x="0" y="0"/>
          <a:chExt cx="0" cy="0"/>
        </a:xfrm>
      </p:grpSpPr>
      <p:grpSp>
        <p:nvGrpSpPr>
          <p:cNvPr id="20" name="Google Shape;20;p3"/>
          <p:cNvGrpSpPr/>
          <p:nvPr/>
        </p:nvGrpSpPr>
        <p:grpSpPr>
          <a:xfrm>
            <a:off x="6098378" y="5"/>
            <a:ext cx="3045625" cy="2030570"/>
            <a:chOff x="6098378" y="5"/>
            <a:chExt cx="3045625" cy="2030570"/>
          </a:xfrm>
        </p:grpSpPr>
        <p:sp>
          <p:nvSpPr>
            <p:cNvPr id="21" name="Google Shape;21;p3"/>
            <p:cNvSpPr/>
            <p:nvPr/>
          </p:nvSpPr>
          <p:spPr>
            <a:xfrm>
              <a:off x="8128803" y="16"/>
              <a:ext cx="1015200" cy="10152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2" name="Google Shape;22;p3"/>
            <p:cNvSpPr/>
            <p:nvPr/>
          </p:nvSpPr>
          <p:spPr>
            <a:xfrm flipH="1">
              <a:off x="7113463" y="5"/>
              <a:ext cx="1015200" cy="1015200"/>
            </a:xfrm>
            <a:prstGeom prst="rtTriangl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3" name="Google Shape;23;p3"/>
            <p:cNvSpPr/>
            <p:nvPr/>
          </p:nvSpPr>
          <p:spPr>
            <a:xfrm rot="10800000" flipH="1">
              <a:off x="7113588" y="107"/>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4" name="Google Shape;24;p3"/>
            <p:cNvSpPr/>
            <p:nvPr/>
          </p:nvSpPr>
          <p:spPr>
            <a:xfrm rot="10800000">
              <a:off x="6098378" y="97"/>
              <a:ext cx="1015200" cy="1015200"/>
            </a:xfrm>
            <a:prstGeom prst="rtTriangle">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25" name="Google Shape;25;p3"/>
            <p:cNvSpPr/>
            <p:nvPr/>
          </p:nvSpPr>
          <p:spPr>
            <a:xfrm rot="10800000">
              <a:off x="8128789" y="1015375"/>
              <a:ext cx="1015200" cy="1015200"/>
            </a:xfrm>
            <a:prstGeom prst="rtTriangle">
              <a:avLst/>
            </a:pr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26" name="Google Shape;26;p3"/>
          <p:cNvSpPr txBox="1"/>
          <p:nvPr>
            <p:ph type="title"/>
          </p:nvPr>
        </p:nvSpPr>
        <p:spPr>
          <a:xfrm>
            <a:off x="598100" y="2152347"/>
            <a:ext cx="8222100" cy="838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200"/>
              <a:buNone/>
              <a:defRPr sz="4200">
                <a:solidFill>
                  <a:schemeClr val="lt1"/>
                </a:solidFill>
              </a:defRPr>
            </a:lvl1pPr>
            <a:lvl2pPr lvl="1">
              <a:spcBef>
                <a:spcPts val="0"/>
              </a:spcBef>
              <a:spcAft>
                <a:spcPts val="0"/>
              </a:spcAft>
              <a:buClr>
                <a:schemeClr val="lt1"/>
              </a:buClr>
              <a:buSzPts val="4200"/>
              <a:buNone/>
              <a:defRPr sz="4200">
                <a:solidFill>
                  <a:schemeClr val="lt1"/>
                </a:solidFill>
              </a:defRPr>
            </a:lvl2pPr>
            <a:lvl3pPr lvl="2">
              <a:spcBef>
                <a:spcPts val="0"/>
              </a:spcBef>
              <a:spcAft>
                <a:spcPts val="0"/>
              </a:spcAft>
              <a:buClr>
                <a:schemeClr val="lt1"/>
              </a:buClr>
              <a:buSzPts val="4200"/>
              <a:buNone/>
              <a:defRPr sz="4200">
                <a:solidFill>
                  <a:schemeClr val="lt1"/>
                </a:solidFill>
              </a:defRPr>
            </a:lvl3pPr>
            <a:lvl4pPr lvl="3">
              <a:spcBef>
                <a:spcPts val="0"/>
              </a:spcBef>
              <a:spcAft>
                <a:spcPts val="0"/>
              </a:spcAft>
              <a:buClr>
                <a:schemeClr val="lt1"/>
              </a:buClr>
              <a:buSzPts val="4200"/>
              <a:buNone/>
              <a:defRPr sz="4200">
                <a:solidFill>
                  <a:schemeClr val="lt1"/>
                </a:solidFill>
              </a:defRPr>
            </a:lvl4pPr>
            <a:lvl5pPr lvl="4">
              <a:spcBef>
                <a:spcPts val="0"/>
              </a:spcBef>
              <a:spcAft>
                <a:spcPts val="0"/>
              </a:spcAft>
              <a:buClr>
                <a:schemeClr val="lt1"/>
              </a:buClr>
              <a:buSzPts val="4200"/>
              <a:buNone/>
              <a:defRPr sz="4200">
                <a:solidFill>
                  <a:schemeClr val="lt1"/>
                </a:solidFill>
              </a:defRPr>
            </a:lvl5pPr>
            <a:lvl6pPr lvl="5">
              <a:spcBef>
                <a:spcPts val="0"/>
              </a:spcBef>
              <a:spcAft>
                <a:spcPts val="0"/>
              </a:spcAft>
              <a:buClr>
                <a:schemeClr val="lt1"/>
              </a:buClr>
              <a:buSzPts val="4200"/>
              <a:buNone/>
              <a:defRPr sz="4200">
                <a:solidFill>
                  <a:schemeClr val="lt1"/>
                </a:solidFill>
              </a:defRPr>
            </a:lvl6pPr>
            <a:lvl7pPr lvl="6">
              <a:spcBef>
                <a:spcPts val="0"/>
              </a:spcBef>
              <a:spcAft>
                <a:spcPts val="0"/>
              </a:spcAft>
              <a:buClr>
                <a:schemeClr val="lt1"/>
              </a:buClr>
              <a:buSzPts val="4200"/>
              <a:buNone/>
              <a:defRPr sz="4200">
                <a:solidFill>
                  <a:schemeClr val="lt1"/>
                </a:solidFill>
              </a:defRPr>
            </a:lvl7pPr>
            <a:lvl8pPr lvl="7">
              <a:spcBef>
                <a:spcPts val="0"/>
              </a:spcBef>
              <a:spcAft>
                <a:spcPts val="0"/>
              </a:spcAft>
              <a:buClr>
                <a:schemeClr val="lt1"/>
              </a:buClr>
              <a:buSzPts val="4200"/>
              <a:buNone/>
              <a:defRPr sz="4200">
                <a:solidFill>
                  <a:schemeClr val="lt1"/>
                </a:solidFill>
              </a:defRPr>
            </a:lvl8pPr>
            <a:lvl9pPr lvl="8">
              <a:spcBef>
                <a:spcPts val="0"/>
              </a:spcBef>
              <a:spcAft>
                <a:spcPts val="0"/>
              </a:spcAft>
              <a:buClr>
                <a:schemeClr val="lt1"/>
              </a:buClr>
              <a:buSzPts val="4200"/>
              <a:buNone/>
              <a:defRPr sz="4200">
                <a:solidFill>
                  <a:schemeClr val="lt1"/>
                </a:solidFill>
              </a:defRPr>
            </a:lvl9pPr>
          </a:lstStyle>
          <a:p/>
        </p:txBody>
      </p:sp>
      <p:sp>
        <p:nvSpPr>
          <p:cNvPr id="27" name="Google Shape;27;p3"/>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matchingName="Title and body">
  <p:cSld name="TITLE_AND_BODY">
    <p:spTree>
      <p:nvGrpSpPr>
        <p:cNvPr id="28" name="Shape 28"/>
        <p:cNvGrpSpPr/>
        <p:nvPr/>
      </p:nvGrpSpPr>
      <p:grpSpPr>
        <a:xfrm>
          <a:off x="0" y="0"/>
          <a:ext cx="0" cy="0"/>
          <a:chOff x="0" y="0"/>
          <a:chExt cx="0" cy="0"/>
        </a:xfrm>
      </p:grpSpPr>
      <p:grpSp>
        <p:nvGrpSpPr>
          <p:cNvPr id="29" name="Google Shape;29;p4"/>
          <p:cNvGrpSpPr/>
          <p:nvPr/>
        </p:nvGrpSpPr>
        <p:grpSpPr>
          <a:xfrm>
            <a:off x="0" y="3903669"/>
            <a:ext cx="9144000" cy="1239925"/>
            <a:chOff x="0" y="3903669"/>
            <a:chExt cx="9144000" cy="1239925"/>
          </a:xfrm>
        </p:grpSpPr>
        <p:sp>
          <p:nvSpPr>
            <p:cNvPr id="30" name="Google Shape;30;p4"/>
            <p:cNvSpPr/>
            <p:nvPr/>
          </p:nvSpPr>
          <p:spPr>
            <a:xfrm>
              <a:off x="8154895"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1" name="Google Shape;31;p4"/>
            <p:cNvSpPr/>
            <p:nvPr/>
          </p:nvSpPr>
          <p:spPr>
            <a:xfrm flipH="1">
              <a:off x="6181163" y="3903669"/>
              <a:ext cx="989100" cy="9879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2" name="Google Shape;32;p4"/>
            <p:cNvSpPr/>
            <p:nvPr/>
          </p:nvSpPr>
          <p:spPr>
            <a:xfrm>
              <a:off x="7170274" y="3903669"/>
              <a:ext cx="989100" cy="9879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3" name="Google Shape;33;p4"/>
            <p:cNvSpPr/>
            <p:nvPr/>
          </p:nvSpPr>
          <p:spPr>
            <a:xfrm rot="10800000">
              <a:off x="8154757" y="3903682"/>
              <a:ext cx="989100" cy="9879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34" name="Google Shape;34;p4"/>
            <p:cNvSpPr/>
            <p:nvPr/>
          </p:nvSpPr>
          <p:spPr>
            <a:xfrm>
              <a:off x="0" y="4891594"/>
              <a:ext cx="9144000" cy="2520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35" name="Google Shape;35;p4"/>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6" name="Google Shape;36;p4"/>
          <p:cNvSpPr txBox="1"/>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p:txBody>
      </p:sp>
      <p:sp>
        <p:nvSpPr>
          <p:cNvPr id="37" name="Google Shape;37;p4"/>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matchingName="Title and two columns">
  <p:cSld name="TITLE_AND_TWO_COLUMNS">
    <p:spTree>
      <p:nvGrpSpPr>
        <p:cNvPr id="38" name="Shape 38"/>
        <p:cNvGrpSpPr/>
        <p:nvPr/>
      </p:nvGrpSpPr>
      <p:grpSpPr>
        <a:xfrm>
          <a:off x="0" y="0"/>
          <a:ext cx="0" cy="0"/>
          <a:chOff x="0" y="0"/>
          <a:chExt cx="0" cy="0"/>
        </a:xfrm>
      </p:grpSpPr>
      <p:sp>
        <p:nvSpPr>
          <p:cNvPr id="39" name="Google Shape;39;p5"/>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0" name="Google Shape;40;p5"/>
          <p:cNvSpPr txBox="1"/>
          <p:nvPr>
            <p:ph type="body" idx="1"/>
          </p:nvPr>
        </p:nvSpPr>
        <p:spPr>
          <a:xfrm>
            <a:off x="3117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41" name="Google Shape;41;p5"/>
          <p:cNvSpPr txBox="1"/>
          <p:nvPr>
            <p:ph type="body" idx="2"/>
          </p:nvPr>
        </p:nvSpPr>
        <p:spPr>
          <a:xfrm>
            <a:off x="4832400" y="1229975"/>
            <a:ext cx="3999900" cy="33390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42" name="Google Shape;42;p5"/>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matchingName="Title only">
  <p:cSld name="TITLE_ONLY">
    <p:spTree>
      <p:nvGrpSpPr>
        <p:cNvPr id="43" name="Shape 43"/>
        <p:cNvGrpSpPr/>
        <p:nvPr/>
      </p:nvGrpSpPr>
      <p:grpSpPr>
        <a:xfrm>
          <a:off x="0" y="0"/>
          <a:ext cx="0" cy="0"/>
          <a:chOff x="0" y="0"/>
          <a:chExt cx="0" cy="0"/>
        </a:xfrm>
      </p:grpSpPr>
      <p:sp>
        <p:nvSpPr>
          <p:cNvPr id="44" name="Google Shape;44;p6"/>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45" name="Google Shape;45;p6"/>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46" name="Shape 46"/>
        <p:cNvGrpSpPr/>
        <p:nvPr/>
      </p:nvGrpSpPr>
      <p:grpSpPr>
        <a:xfrm>
          <a:off x="0" y="0"/>
          <a:ext cx="0" cy="0"/>
          <a:chOff x="0" y="0"/>
          <a:chExt cx="0" cy="0"/>
        </a:xfrm>
      </p:grpSpPr>
      <p:sp>
        <p:nvSpPr>
          <p:cNvPr id="47" name="Google Shape;47;p7"/>
          <p:cNvSpPr txBox="1"/>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8" name="Google Shape;48;p7"/>
          <p:cNvSpPr txBox="1"/>
          <p:nvPr>
            <p:ph type="body" idx="1"/>
          </p:nvPr>
        </p:nvSpPr>
        <p:spPr>
          <a:xfrm>
            <a:off x="311700" y="1465804"/>
            <a:ext cx="2808000" cy="31032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p:txBody>
      </p:sp>
      <p:sp>
        <p:nvSpPr>
          <p:cNvPr id="49" name="Google Shape;49;p7"/>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4"/>
        </a:solidFill>
        <a:effectLst/>
      </p:bgPr>
    </p:bg>
    <p:spTree>
      <p:nvGrpSpPr>
        <p:cNvPr id="50" name="Shape 50"/>
        <p:cNvGrpSpPr/>
        <p:nvPr/>
      </p:nvGrpSpPr>
      <p:grpSpPr>
        <a:xfrm>
          <a:off x="0" y="0"/>
          <a:ext cx="0" cy="0"/>
          <a:chOff x="0" y="0"/>
          <a:chExt cx="0" cy="0"/>
        </a:xfrm>
      </p:grpSpPr>
      <p:grpSp>
        <p:nvGrpSpPr>
          <p:cNvPr id="51" name="Google Shape;51;p8"/>
          <p:cNvGrpSpPr/>
          <p:nvPr/>
        </p:nvGrpSpPr>
        <p:grpSpPr>
          <a:xfrm>
            <a:off x="6098378" y="5"/>
            <a:ext cx="3045625" cy="2030570"/>
            <a:chOff x="6098378" y="5"/>
            <a:chExt cx="3045625" cy="2030570"/>
          </a:xfrm>
        </p:grpSpPr>
        <p:sp>
          <p:nvSpPr>
            <p:cNvPr id="52" name="Google Shape;52;p8"/>
            <p:cNvSpPr/>
            <p:nvPr/>
          </p:nvSpPr>
          <p:spPr>
            <a:xfrm>
              <a:off x="8128803" y="16"/>
              <a:ext cx="1015200" cy="10152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3" name="Google Shape;53;p8"/>
            <p:cNvSpPr/>
            <p:nvPr/>
          </p:nvSpPr>
          <p:spPr>
            <a:xfrm flipH="1">
              <a:off x="7113463" y="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4" name="Google Shape;54;p8"/>
            <p:cNvSpPr/>
            <p:nvPr/>
          </p:nvSpPr>
          <p:spPr>
            <a:xfrm rot="10800000" flipH="1">
              <a:off x="7113588" y="107"/>
              <a:ext cx="1015200" cy="1015200"/>
            </a:xfrm>
            <a:prstGeom prst="rtTriangl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5" name="Google Shape;55;p8"/>
            <p:cNvSpPr/>
            <p:nvPr/>
          </p:nvSpPr>
          <p:spPr>
            <a:xfrm rot="10800000">
              <a:off x="6098378" y="97"/>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sp>
          <p:nvSpPr>
            <p:cNvPr id="56" name="Google Shape;56;p8"/>
            <p:cNvSpPr/>
            <p:nvPr/>
          </p:nvSpPr>
          <p:spPr>
            <a:xfrm rot="10800000">
              <a:off x="8128789" y="1015375"/>
              <a:ext cx="1015200" cy="1015200"/>
            </a:xfrm>
            <a:prstGeom prst="rtTriangle">
              <a:avLst/>
            </a:pr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grpSp>
      <p:sp>
        <p:nvSpPr>
          <p:cNvPr id="57" name="Google Shape;57;p8"/>
          <p:cNvSpPr txBox="1"/>
          <p:nvPr>
            <p:ph type="title"/>
          </p:nvPr>
        </p:nvSpPr>
        <p:spPr>
          <a:xfrm>
            <a:off x="490250" y="526350"/>
            <a:ext cx="5618700" cy="4090800"/>
          </a:xfrm>
          <a:prstGeom prst="rect">
            <a:avLst/>
          </a:prstGeom>
        </p:spPr>
        <p:txBody>
          <a:bodyPr spcFirstLastPara="1" wrap="square" lIns="91425" tIns="91425" rIns="91425" bIns="91425" anchor="ctr" anchorCtr="0">
            <a:no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58" name="Google Shape;58;p8"/>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59" name="Shape 59"/>
        <p:cNvGrpSpPr/>
        <p:nvPr/>
      </p:nvGrpSpPr>
      <p:grpSpPr>
        <a:xfrm>
          <a:off x="0" y="0"/>
          <a:ext cx="0" cy="0"/>
          <a:chOff x="0" y="0"/>
          <a:chExt cx="0" cy="0"/>
        </a:xfrm>
      </p:grpSpPr>
      <p:sp>
        <p:nvSpPr>
          <p:cNvPr id="60" name="Google Shape;60;p9"/>
          <p:cNvSpPr/>
          <p:nvPr/>
        </p:nvSpPr>
        <p:spPr>
          <a:xfrm>
            <a:off x="4572000" y="-175"/>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p>
        </p:txBody>
      </p:sp>
      <p:cxnSp>
        <p:nvCxnSpPr>
          <p:cNvPr id="61" name="Google Shape;61;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62" name="Google Shape;62;p9"/>
          <p:cNvSpPr txBox="1"/>
          <p:nvPr>
            <p:ph type="title"/>
          </p:nvPr>
        </p:nvSpPr>
        <p:spPr>
          <a:xfrm>
            <a:off x="265500" y="1151100"/>
            <a:ext cx="4045200" cy="15645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63" name="Google Shape;63;p9"/>
          <p:cNvSpPr txBox="1"/>
          <p:nvPr>
            <p:ph type="subTitle" idx="1"/>
          </p:nvPr>
        </p:nvSpPr>
        <p:spPr>
          <a:xfrm>
            <a:off x="265500" y="2769001"/>
            <a:ext cx="4045200" cy="12693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64" name="Google Shape;64;p9"/>
          <p:cNvSpPr txBox="1"/>
          <p:nvPr>
            <p:ph type="body" idx="2"/>
          </p:nvPr>
        </p:nvSpPr>
        <p:spPr>
          <a:xfrm>
            <a:off x="4939500" y="724200"/>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1600"/>
              </a:spcBef>
              <a:spcAft>
                <a:spcPts val="0"/>
              </a:spcAft>
              <a:buClr>
                <a:schemeClr val="lt1"/>
              </a:buClr>
              <a:buSzPts val="1400"/>
              <a:buChar char="○"/>
              <a:defRPr>
                <a:solidFill>
                  <a:schemeClr val="lt1"/>
                </a:solidFill>
              </a:defRPr>
            </a:lvl2pPr>
            <a:lvl3pPr marL="1371600" lvl="2" indent="-317500">
              <a:spcBef>
                <a:spcPts val="1600"/>
              </a:spcBef>
              <a:spcAft>
                <a:spcPts val="0"/>
              </a:spcAft>
              <a:buClr>
                <a:schemeClr val="lt1"/>
              </a:buClr>
              <a:buSzPts val="1400"/>
              <a:buChar char="■"/>
              <a:defRPr>
                <a:solidFill>
                  <a:schemeClr val="lt1"/>
                </a:solidFill>
              </a:defRPr>
            </a:lvl3pPr>
            <a:lvl4pPr marL="1828800" lvl="3" indent="-317500">
              <a:spcBef>
                <a:spcPts val="1600"/>
              </a:spcBef>
              <a:spcAft>
                <a:spcPts val="0"/>
              </a:spcAft>
              <a:buClr>
                <a:schemeClr val="lt1"/>
              </a:buClr>
              <a:buSzPts val="1400"/>
              <a:buChar char="●"/>
              <a:defRPr>
                <a:solidFill>
                  <a:schemeClr val="lt1"/>
                </a:solidFill>
              </a:defRPr>
            </a:lvl4pPr>
            <a:lvl5pPr marL="2286000" lvl="4" indent="-317500">
              <a:spcBef>
                <a:spcPts val="1600"/>
              </a:spcBef>
              <a:spcAft>
                <a:spcPts val="0"/>
              </a:spcAft>
              <a:buClr>
                <a:schemeClr val="lt1"/>
              </a:buClr>
              <a:buSzPts val="1400"/>
              <a:buChar char="○"/>
              <a:defRPr>
                <a:solidFill>
                  <a:schemeClr val="lt1"/>
                </a:solidFill>
              </a:defRPr>
            </a:lvl5pPr>
            <a:lvl6pPr marL="2743200" lvl="5" indent="-317500">
              <a:spcBef>
                <a:spcPts val="1600"/>
              </a:spcBef>
              <a:spcAft>
                <a:spcPts val="0"/>
              </a:spcAft>
              <a:buClr>
                <a:schemeClr val="lt1"/>
              </a:buClr>
              <a:buSzPts val="1400"/>
              <a:buChar char="■"/>
              <a:defRPr>
                <a:solidFill>
                  <a:schemeClr val="lt1"/>
                </a:solidFill>
              </a:defRPr>
            </a:lvl6pPr>
            <a:lvl7pPr marL="3200400" lvl="6" indent="-317500">
              <a:spcBef>
                <a:spcPts val="1600"/>
              </a:spcBef>
              <a:spcAft>
                <a:spcPts val="0"/>
              </a:spcAft>
              <a:buClr>
                <a:schemeClr val="lt1"/>
              </a:buClr>
              <a:buSzPts val="1400"/>
              <a:buChar char="●"/>
              <a:defRPr>
                <a:solidFill>
                  <a:schemeClr val="lt1"/>
                </a:solidFill>
              </a:defRPr>
            </a:lvl7pPr>
            <a:lvl8pPr marL="3657600" lvl="7" indent="-317500">
              <a:spcBef>
                <a:spcPts val="1600"/>
              </a:spcBef>
              <a:spcAft>
                <a:spcPts val="0"/>
              </a:spcAft>
              <a:buClr>
                <a:schemeClr val="lt1"/>
              </a:buClr>
              <a:buSzPts val="1400"/>
              <a:buChar char="○"/>
              <a:defRPr>
                <a:solidFill>
                  <a:schemeClr val="lt1"/>
                </a:solidFill>
              </a:defRPr>
            </a:lvl8pPr>
            <a:lvl9pPr marL="4114800" lvl="8" indent="-317500">
              <a:spcBef>
                <a:spcPts val="1600"/>
              </a:spcBef>
              <a:spcAft>
                <a:spcPts val="1600"/>
              </a:spcAft>
              <a:buClr>
                <a:schemeClr val="lt1"/>
              </a:buClr>
              <a:buSzPts val="1400"/>
              <a:buChar char="■"/>
              <a:defRPr>
                <a:solidFill>
                  <a:schemeClr val="lt1"/>
                </a:solidFill>
              </a:defRPr>
            </a:lvl9pPr>
          </a:lstStyle>
          <a:p/>
        </p:txBody>
      </p:sp>
      <p:sp>
        <p:nvSpPr>
          <p:cNvPr id="65" name="Google Shape;65;p9"/>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66" name="Shape 66"/>
        <p:cNvGrpSpPr/>
        <p:nvPr/>
      </p:nvGrpSpPr>
      <p:grpSpPr>
        <a:xfrm>
          <a:off x="0" y="0"/>
          <a:ext cx="0" cy="0"/>
          <a:chOff x="0" y="0"/>
          <a:chExt cx="0" cy="0"/>
        </a:xfrm>
      </p:grpSpPr>
      <p:sp>
        <p:nvSpPr>
          <p:cNvPr id="67" name="Google Shape;67;p10"/>
          <p:cNvSpPr txBox="1"/>
          <p:nvPr>
            <p:ph type="body" idx="1"/>
          </p:nvPr>
        </p:nvSpPr>
        <p:spPr>
          <a:xfrm>
            <a:off x="319500" y="4230575"/>
            <a:ext cx="5998800" cy="5988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p:txBody>
      </p:sp>
      <p:sp>
        <p:nvSpPr>
          <p:cNvPr id="68" name="Google Shape;68;p10"/>
          <p:cNvSpPr txBox="1"/>
          <p:nvPr>
            <p:ph type="sldNum" idx="12"/>
          </p:nvPr>
        </p:nvSpPr>
        <p:spPr>
          <a:xfrm>
            <a:off x="8460431" y="4651190"/>
            <a:ext cx="548700" cy="393600"/>
          </a:xfrm>
          <a:prstGeom prst="rect">
            <a:avLst/>
          </a:prstGeom>
        </p:spPr>
        <p:txBody>
          <a:bodyPr spcFirstLastPara="1" wrap="square" lIns="91425" tIns="91425" rIns="91425" bIns="91425" anchor="ctr" anchorCtr="0">
            <a:noAutofit/>
          </a:bodyPr>
          <a:lstStyle>
            <a:lvl1pPr lvl="0">
              <a:buNone/>
              <a:defRPr>
                <a:solidFill>
                  <a:schemeClr val="dk2"/>
                </a:solidFill>
              </a:defRPr>
            </a:lvl1pPr>
            <a:lvl2pPr lvl="1">
              <a:buNone/>
              <a:defRPr>
                <a:solidFill>
                  <a:schemeClr val="dk2"/>
                </a:solidFill>
              </a:defRPr>
            </a:lvl2pPr>
            <a:lvl3pPr lvl="2">
              <a:buNone/>
              <a:defRPr>
                <a:solidFill>
                  <a:schemeClr val="dk2"/>
                </a:solidFill>
              </a:defRPr>
            </a:lvl3pPr>
            <a:lvl4pPr lvl="3">
              <a:buNone/>
              <a:defRPr>
                <a:solidFill>
                  <a:schemeClr val="dk2"/>
                </a:solidFill>
              </a:defRPr>
            </a:lvl4pPr>
            <a:lvl5pPr lvl="4">
              <a:buNone/>
              <a:defRPr>
                <a:solidFill>
                  <a:schemeClr val="dk2"/>
                </a:solidFill>
              </a:defRPr>
            </a:lvl5pPr>
            <a:lvl6pPr lvl="5">
              <a:buNone/>
              <a:defRPr>
                <a:solidFill>
                  <a:schemeClr val="dk2"/>
                </a:solidFill>
              </a:defRPr>
            </a:lvl6pPr>
            <a:lvl7pPr lvl="6">
              <a:buNone/>
              <a:defRPr>
                <a:solidFill>
                  <a:schemeClr val="dk2"/>
                </a:solidFill>
              </a:defRPr>
            </a:lvl7pPr>
            <a:lvl8pPr lvl="7">
              <a:buNone/>
              <a:defRPr>
                <a:solidFill>
                  <a:schemeClr val="dk2"/>
                </a:solidFill>
              </a:defRPr>
            </a:lvl8pPr>
            <a:lvl9pPr lvl="8">
              <a:buNone/>
              <a:defRPr>
                <a:solidFill>
                  <a:schemeClr val="dk2"/>
                </a:solidFill>
              </a:defRPr>
            </a:lvl9pPr>
          </a:lstStyle>
          <a:p>
            <a:pPr marL="0" lvl="0" indent="0" algn="r" rtl="0">
              <a:spcBef>
                <a:spcPts val="0"/>
              </a:spcBef>
              <a:spcAft>
                <a:spcPts val="0"/>
              </a:spcAft>
              <a:buNone/>
            </a:pPr>
            <a:fld id="{00000000-1234-1234-1234-123412341234}" type="slidenum">
              <a:rPr lang="en-GB"/>
            </a:fld>
            <a:endParaRPr lang="en-GB"/>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1pPr>
            <a:lvl2pPr lvl="1">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2pPr>
            <a:lvl3pPr lvl="2">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3pPr>
            <a:lvl4pPr lvl="3">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4pPr>
            <a:lvl5pPr lvl="4">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5pPr>
            <a:lvl6pPr lvl="5">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6pPr>
            <a:lvl7pPr lvl="6">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7pPr>
            <a:lvl8pPr lvl="7">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8pPr>
            <a:lvl9pPr lvl="8">
              <a:spcBef>
                <a:spcPts val="0"/>
              </a:spcBef>
              <a:spcAft>
                <a:spcPts val="0"/>
              </a:spcAft>
              <a:buClr>
                <a:schemeClr val="dk1"/>
              </a:buClr>
              <a:buSzPts val="3000"/>
              <a:buFont typeface="Roboto" panose="02000000000000000000"/>
              <a:buNone/>
              <a:defRPr sz="3000">
                <a:solidFill>
                  <a:schemeClr val="dk1"/>
                </a:solidFill>
                <a:latin typeface="Roboto" panose="02000000000000000000"/>
                <a:ea typeface="Roboto" panose="02000000000000000000"/>
                <a:cs typeface="Roboto" panose="02000000000000000000"/>
                <a:sym typeface="Roboto" panose="02000000000000000000"/>
              </a:defRPr>
            </a:lvl9pPr>
          </a:lstStyle>
          <a:p/>
        </p:txBody>
      </p:sp>
      <p:sp>
        <p:nvSpPr>
          <p:cNvPr id="7" name="Google Shape;7;p1"/>
          <p:cNvSpPr txBox="1"/>
          <p:nvPr>
            <p:ph type="body" idx="1"/>
          </p:nvPr>
        </p:nvSpPr>
        <p:spPr>
          <a:xfrm>
            <a:off x="311700" y="1229875"/>
            <a:ext cx="8520600" cy="33390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panose="02000000000000000000"/>
              <a:buChar char="●"/>
              <a:defRPr sz="1800">
                <a:solidFill>
                  <a:schemeClr val="dk2"/>
                </a:solidFill>
                <a:latin typeface="Roboto" panose="02000000000000000000"/>
                <a:ea typeface="Roboto" panose="02000000000000000000"/>
                <a:cs typeface="Roboto" panose="02000000000000000000"/>
                <a:sym typeface="Roboto" panose="02000000000000000000"/>
              </a:defRPr>
            </a:lvl1pPr>
            <a:lvl2pPr marL="914400" lvl="1"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2pPr>
            <a:lvl3pPr marL="1371600" lvl="2"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3pPr>
            <a:lvl4pPr marL="1828800" lvl="3"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4pPr>
            <a:lvl5pPr marL="2286000" lvl="4"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5pPr>
            <a:lvl6pPr marL="2743200" lvl="5"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6pPr>
            <a:lvl7pPr marL="3200400" lvl="6"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7pPr>
            <a:lvl8pPr marL="3657600" lvl="7" indent="-317500">
              <a:lnSpc>
                <a:spcPct val="115000"/>
              </a:lnSpc>
              <a:spcBef>
                <a:spcPts val="1600"/>
              </a:spcBef>
              <a:spcAft>
                <a:spcPts val="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8pPr>
            <a:lvl9pPr marL="4114800" lvl="8" indent="-317500">
              <a:lnSpc>
                <a:spcPct val="115000"/>
              </a:lnSpc>
              <a:spcBef>
                <a:spcPts val="1600"/>
              </a:spcBef>
              <a:spcAft>
                <a:spcPts val="1600"/>
              </a:spcAft>
              <a:buClr>
                <a:schemeClr val="dk2"/>
              </a:buClr>
              <a:buSzPts val="1400"/>
              <a:buFont typeface="Roboto" panose="02000000000000000000"/>
              <a:buChar char="■"/>
              <a:defRPr>
                <a:solidFill>
                  <a:schemeClr val="dk2"/>
                </a:solidFill>
                <a:latin typeface="Roboto" panose="02000000000000000000"/>
                <a:ea typeface="Roboto" panose="02000000000000000000"/>
                <a:cs typeface="Roboto" panose="02000000000000000000"/>
                <a:sym typeface="Roboto" panose="02000000000000000000"/>
              </a:defRPr>
            </a:lvl9pPr>
          </a:lstStyle>
          <a:p/>
        </p:txBody>
      </p:sp>
      <p:sp>
        <p:nvSpPr>
          <p:cNvPr id="8" name="Google Shape;8;p1"/>
          <p:cNvSpPr txBox="1"/>
          <p:nvPr>
            <p:ph type="sldNum" idx="12"/>
          </p:nvPr>
        </p:nvSpPr>
        <p:spPr>
          <a:xfrm>
            <a:off x="8460431" y="4651190"/>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lt1"/>
                </a:solidFill>
                <a:latin typeface="Roboto" panose="02000000000000000000"/>
                <a:ea typeface="Roboto" panose="02000000000000000000"/>
                <a:cs typeface="Roboto" panose="02000000000000000000"/>
                <a:sym typeface="Roboto" panose="02000000000000000000"/>
              </a:defRPr>
            </a:lvl1pPr>
            <a:lvl2pPr lvl="1" algn="r">
              <a:buNone/>
              <a:defRPr sz="1000">
                <a:solidFill>
                  <a:schemeClr val="lt1"/>
                </a:solidFill>
                <a:latin typeface="Roboto" panose="02000000000000000000"/>
                <a:ea typeface="Roboto" panose="02000000000000000000"/>
                <a:cs typeface="Roboto" panose="02000000000000000000"/>
                <a:sym typeface="Roboto" panose="02000000000000000000"/>
              </a:defRPr>
            </a:lvl2pPr>
            <a:lvl3pPr lvl="2" algn="r">
              <a:buNone/>
              <a:defRPr sz="1000">
                <a:solidFill>
                  <a:schemeClr val="lt1"/>
                </a:solidFill>
                <a:latin typeface="Roboto" panose="02000000000000000000"/>
                <a:ea typeface="Roboto" panose="02000000000000000000"/>
                <a:cs typeface="Roboto" panose="02000000000000000000"/>
                <a:sym typeface="Roboto" panose="02000000000000000000"/>
              </a:defRPr>
            </a:lvl3pPr>
            <a:lvl4pPr lvl="3" algn="r">
              <a:buNone/>
              <a:defRPr sz="1000">
                <a:solidFill>
                  <a:schemeClr val="lt1"/>
                </a:solidFill>
                <a:latin typeface="Roboto" panose="02000000000000000000"/>
                <a:ea typeface="Roboto" panose="02000000000000000000"/>
                <a:cs typeface="Roboto" panose="02000000000000000000"/>
                <a:sym typeface="Roboto" panose="02000000000000000000"/>
              </a:defRPr>
            </a:lvl4pPr>
            <a:lvl5pPr lvl="4" algn="r">
              <a:buNone/>
              <a:defRPr sz="1000">
                <a:solidFill>
                  <a:schemeClr val="lt1"/>
                </a:solidFill>
                <a:latin typeface="Roboto" panose="02000000000000000000"/>
                <a:ea typeface="Roboto" panose="02000000000000000000"/>
                <a:cs typeface="Roboto" panose="02000000000000000000"/>
                <a:sym typeface="Roboto" panose="02000000000000000000"/>
              </a:defRPr>
            </a:lvl5pPr>
            <a:lvl6pPr lvl="5" algn="r">
              <a:buNone/>
              <a:defRPr sz="1000">
                <a:solidFill>
                  <a:schemeClr val="lt1"/>
                </a:solidFill>
                <a:latin typeface="Roboto" panose="02000000000000000000"/>
                <a:ea typeface="Roboto" panose="02000000000000000000"/>
                <a:cs typeface="Roboto" panose="02000000000000000000"/>
                <a:sym typeface="Roboto" panose="02000000000000000000"/>
              </a:defRPr>
            </a:lvl6pPr>
            <a:lvl7pPr lvl="6" algn="r">
              <a:buNone/>
              <a:defRPr sz="1000">
                <a:solidFill>
                  <a:schemeClr val="lt1"/>
                </a:solidFill>
                <a:latin typeface="Roboto" panose="02000000000000000000"/>
                <a:ea typeface="Roboto" panose="02000000000000000000"/>
                <a:cs typeface="Roboto" panose="02000000000000000000"/>
                <a:sym typeface="Roboto" panose="02000000000000000000"/>
              </a:defRPr>
            </a:lvl7pPr>
            <a:lvl8pPr lvl="7" algn="r">
              <a:buNone/>
              <a:defRPr sz="1000">
                <a:solidFill>
                  <a:schemeClr val="lt1"/>
                </a:solidFill>
                <a:latin typeface="Roboto" panose="02000000000000000000"/>
                <a:ea typeface="Roboto" panose="02000000000000000000"/>
                <a:cs typeface="Roboto" panose="02000000000000000000"/>
                <a:sym typeface="Roboto" panose="02000000000000000000"/>
              </a:defRPr>
            </a:lvl8pPr>
            <a:lvl9pPr lvl="8" algn="r">
              <a:buNone/>
              <a:defRPr sz="1000">
                <a:solidFill>
                  <a:schemeClr val="lt1"/>
                </a:solidFill>
                <a:latin typeface="Roboto" panose="02000000000000000000"/>
                <a:ea typeface="Roboto" panose="02000000000000000000"/>
                <a:cs typeface="Roboto" panose="02000000000000000000"/>
                <a:sym typeface="Roboto" panose="02000000000000000000"/>
              </a:defRPr>
            </a:lvl9pPr>
          </a:lstStyle>
          <a:p>
            <a:pPr marL="0" lvl="0" indent="0" algn="r" rtl="0">
              <a:spcBef>
                <a:spcPts val="0"/>
              </a:spcBef>
              <a:spcAft>
                <a:spcPts val="0"/>
              </a:spcAft>
              <a:buNone/>
            </a:pPr>
            <a:fld id="{00000000-1234-1234-1234-123412341234}" type="slidenum">
              <a:rPr lang="en-GB"/>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3.xml"/><Relationship Id="rId1" Type="http://schemas.openxmlformats.org/officeDocument/2006/relationships/image" Target="../media/image6.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3.xml"/><Relationship Id="rId1" Type="http://schemas.openxmlformats.org/officeDocument/2006/relationships/image" Target="../media/image7.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3.xml"/><Relationship Id="rId2" Type="http://schemas.openxmlformats.org/officeDocument/2006/relationships/image" Target="../media/image9.png"/><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3.xml"/><Relationship Id="rId1" Type="http://schemas.openxmlformats.org/officeDocument/2006/relationships/image" Target="../media/image10.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3.xml"/><Relationship Id="rId1" Type="http://schemas.openxmlformats.org/officeDocument/2006/relationships/image" Target="../media/image11.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3.xml"/><Relationship Id="rId1" Type="http://schemas.openxmlformats.org/officeDocument/2006/relationships/image" Target="../media/image12.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3.xml"/><Relationship Id="rId1" Type="http://schemas.openxmlformats.org/officeDocument/2006/relationships/image" Target="../media/image13.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3.xml"/><Relationship Id="rId1" Type="http://schemas.openxmlformats.org/officeDocument/2006/relationships/hyperlink" Target="https://www.epfl.ch/about/respect/what-is-harassment/psychological-harassment-or-mobbing/"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3.xml"/><Relationship Id="rId2" Type="http://schemas.openxmlformats.org/officeDocument/2006/relationships/image" Target="../media/image5.png"/><Relationship Id="rId1" Type="http://schemas.openxmlformats.org/officeDocument/2006/relationships/image" Target="../media/image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59" name="Shape 159"/>
        <p:cNvGrpSpPr/>
        <p:nvPr/>
      </p:nvGrpSpPr>
      <p:grpSpPr>
        <a:xfrm>
          <a:off x="0" y="0"/>
          <a:ext cx="0" cy="0"/>
          <a:chOff x="0" y="0"/>
          <a:chExt cx="0" cy="0"/>
        </a:xfrm>
      </p:grpSpPr>
      <p:sp>
        <p:nvSpPr>
          <p:cNvPr id="160" name="Google Shape;160;p25"/>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Group activity (2hs)</a:t>
            </a:r>
            <a:endParaRPr lang="en-GB"/>
          </a:p>
        </p:txBody>
      </p:sp>
      <p:sp>
        <p:nvSpPr>
          <p:cNvPr id="161" name="Google Shape;161;p25"/>
          <p:cNvSpPr txBox="1"/>
          <p:nvPr>
            <p:ph type="body" idx="1"/>
          </p:nvPr>
        </p:nvSpPr>
        <p:spPr>
          <a:xfrm>
            <a:off x="311700" y="1233758"/>
            <a:ext cx="8520600" cy="333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6–8 people per team (odd numbers welcome, odd behavior optional)</a:t>
            </a:r>
            <a:endParaRPr lang="en-GB"/>
          </a:p>
          <a:p>
            <a:pPr marL="457200" lvl="0" indent="0" algn="l" rtl="0">
              <a:spcBef>
                <a:spcPts val="1600"/>
              </a:spcBef>
              <a:spcAft>
                <a:spcPts val="0"/>
              </a:spcAft>
              <a:buNone/>
            </a:pPr>
          </a:p>
          <a:p>
            <a:pPr marL="457200" lvl="0" indent="-342900" algn="l" rtl="0">
              <a:spcBef>
                <a:spcPts val="1600"/>
              </a:spcBef>
              <a:spcAft>
                <a:spcPts val="0"/>
              </a:spcAft>
              <a:buSzPts val="1800"/>
              <a:buChar char="-"/>
            </a:pPr>
            <a:r>
              <a:rPr lang="en-GB"/>
              <a:t>Cross-pollinate: spread out across research groups</a:t>
            </a:r>
            <a:endParaRPr lang="en-GB"/>
          </a:p>
          <a:p>
            <a:pPr marL="457200" lvl="0" indent="0" algn="l" rtl="0">
              <a:spcBef>
                <a:spcPts val="1600"/>
              </a:spcBef>
              <a:spcAft>
                <a:spcPts val="0"/>
              </a:spcAft>
              <a:buNone/>
            </a:pPr>
          </a:p>
          <a:p>
            <a:pPr marL="457200" lvl="0" indent="-342900" algn="l" rtl="0">
              <a:spcBef>
                <a:spcPts val="1600"/>
              </a:spcBef>
              <a:spcAft>
                <a:spcPts val="1600"/>
              </a:spcAft>
              <a:buSzPts val="1800"/>
              <a:buChar char="-"/>
            </a:pPr>
            <a:r>
              <a:rPr lang="en-GB"/>
              <a:t>Elect a team captain — sorry, group leaders are coach, not captain</a:t>
            </a:r>
            <a:endParaRPr lang="en-GB"/>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221" name="Shape 221"/>
        <p:cNvGrpSpPr/>
        <p:nvPr/>
      </p:nvGrpSpPr>
      <p:grpSpPr>
        <a:xfrm>
          <a:off x="0" y="0"/>
          <a:ext cx="0" cy="0"/>
          <a:chOff x="0" y="0"/>
          <a:chExt cx="0" cy="0"/>
        </a:xfrm>
      </p:grpSpPr>
      <p:sp>
        <p:nvSpPr>
          <p:cNvPr id="222" name="Google Shape;222;p34"/>
          <p:cNvSpPr txBox="1"/>
          <p:nvPr>
            <p:ph type="title"/>
          </p:nvPr>
        </p:nvSpPr>
        <p:spPr>
          <a:xfrm>
            <a:off x="311700" y="2782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Gender diversity at MPIP</a:t>
            </a:r>
            <a:endParaRPr lang="en-GB"/>
          </a:p>
        </p:txBody>
      </p:sp>
      <p:pic>
        <p:nvPicPr>
          <p:cNvPr id="223" name="Google Shape;223;p34"/>
          <p:cNvPicPr preferRelativeResize="0"/>
          <p:nvPr/>
        </p:nvPicPr>
        <p:blipFill rotWithShape="1">
          <a:blip r:embed="rId1"/>
          <a:srcRect b="26106"/>
          <a:stretch>
            <a:fillRect/>
          </a:stretch>
        </p:blipFill>
        <p:spPr>
          <a:xfrm>
            <a:off x="603475" y="1510325"/>
            <a:ext cx="8262776" cy="2339650"/>
          </a:xfrm>
          <a:prstGeom prst="rect">
            <a:avLst/>
          </a:prstGeom>
          <a:noFill/>
          <a:ln>
            <a:noFill/>
          </a:ln>
        </p:spPr>
      </p:pic>
      <p:sp>
        <p:nvSpPr>
          <p:cNvPr id="224" name="Google Shape;224;p34"/>
          <p:cNvSpPr txBox="1"/>
          <p:nvPr/>
        </p:nvSpPr>
        <p:spPr>
          <a:xfrm>
            <a:off x="398300" y="4408225"/>
            <a:ext cx="4548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Source: Naurod GL retreat, 2025</a:t>
            </a:r>
            <a:endParaRPr lang="en-GB"/>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228" name="Shape 228"/>
        <p:cNvGrpSpPr/>
        <p:nvPr/>
      </p:nvGrpSpPr>
      <p:grpSpPr>
        <a:xfrm>
          <a:off x="0" y="0"/>
          <a:ext cx="0" cy="0"/>
          <a:chOff x="0" y="0"/>
          <a:chExt cx="0" cy="0"/>
        </a:xfrm>
      </p:grpSpPr>
      <p:sp>
        <p:nvSpPr>
          <p:cNvPr id="229" name="Google Shape;229;p35"/>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Activity #2: Inclusion in Academia</a:t>
            </a:r>
            <a:endParaRPr lang="en-GB"/>
          </a:p>
        </p:txBody>
      </p:sp>
      <p:sp>
        <p:nvSpPr>
          <p:cNvPr id="230" name="Google Shape;230;p35"/>
          <p:cNvSpPr txBox="1"/>
          <p:nvPr>
            <p:ph type="body" idx="1"/>
          </p:nvPr>
        </p:nvSpPr>
        <p:spPr>
          <a:xfrm>
            <a:off x="477425" y="1334375"/>
            <a:ext cx="7082700" cy="1541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Discuss within your group the list of statements and classify them. </a:t>
            </a:r>
            <a:endParaRPr lang="en-GB"/>
          </a:p>
          <a:p>
            <a:pPr marL="457200" lvl="0" indent="-342900" algn="l" rtl="0">
              <a:spcBef>
                <a:spcPts val="1600"/>
              </a:spcBef>
              <a:spcAft>
                <a:spcPts val="1600"/>
              </a:spcAft>
              <a:buSzPts val="1800"/>
              <a:buChar char="-"/>
            </a:pPr>
            <a:r>
              <a:rPr lang="en-GB"/>
              <a:t>Pick one statement, and a representative to summarize the group discussion on that point.</a:t>
            </a:r>
            <a:endParaRPr lang="en-GB"/>
          </a:p>
        </p:txBody>
      </p:sp>
      <p:pic>
        <p:nvPicPr>
          <p:cNvPr id="231" name="Google Shape;231;p35"/>
          <p:cNvPicPr preferRelativeResize="0"/>
          <p:nvPr/>
        </p:nvPicPr>
        <p:blipFill>
          <a:blip r:embed="rId1"/>
          <a:stretch>
            <a:fillRect/>
          </a:stretch>
        </p:blipFill>
        <p:spPr>
          <a:xfrm>
            <a:off x="3729838" y="2973375"/>
            <a:ext cx="1552575" cy="15811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235" name="Shape 235"/>
        <p:cNvGrpSpPr/>
        <p:nvPr/>
      </p:nvGrpSpPr>
      <p:grpSpPr>
        <a:xfrm>
          <a:off x="0" y="0"/>
          <a:ext cx="0" cy="0"/>
          <a:chOff x="0" y="0"/>
          <a:chExt cx="0" cy="0"/>
        </a:xfrm>
      </p:grpSpPr>
      <p:pic>
        <p:nvPicPr>
          <p:cNvPr id="236" name="Google Shape;236;p36"/>
          <p:cNvPicPr preferRelativeResize="0"/>
          <p:nvPr/>
        </p:nvPicPr>
        <p:blipFill>
          <a:blip r:embed="rId1"/>
          <a:stretch>
            <a:fillRect/>
          </a:stretch>
        </p:blipFill>
        <p:spPr>
          <a:xfrm>
            <a:off x="1644825" y="892313"/>
            <a:ext cx="5734050" cy="3705225"/>
          </a:xfrm>
          <a:prstGeom prst="rect">
            <a:avLst/>
          </a:prstGeom>
          <a:noFill/>
          <a:ln>
            <a:noFill/>
          </a:ln>
        </p:spPr>
      </p:pic>
      <p:sp>
        <p:nvSpPr>
          <p:cNvPr id="237" name="Google Shape;237;p36"/>
          <p:cNvSpPr txBox="1"/>
          <p:nvPr>
            <p:ph type="title"/>
          </p:nvPr>
        </p:nvSpPr>
        <p:spPr>
          <a:xfrm>
            <a:off x="366800" y="7152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Equality, Equity and Inclusion</a:t>
            </a:r>
            <a:endParaRPr lang="en-GB"/>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241" name="Shape 241"/>
        <p:cNvGrpSpPr/>
        <p:nvPr/>
      </p:nvGrpSpPr>
      <p:grpSpPr>
        <a:xfrm>
          <a:off x="0" y="0"/>
          <a:ext cx="0" cy="0"/>
          <a:chOff x="0" y="0"/>
          <a:chExt cx="0" cy="0"/>
        </a:xfrm>
      </p:grpSpPr>
      <p:pic>
        <p:nvPicPr>
          <p:cNvPr id="242" name="Google Shape;242;p37"/>
          <p:cNvPicPr preferRelativeResize="0"/>
          <p:nvPr/>
        </p:nvPicPr>
        <p:blipFill>
          <a:blip r:embed="rId1"/>
          <a:stretch>
            <a:fillRect/>
          </a:stretch>
        </p:blipFill>
        <p:spPr>
          <a:xfrm>
            <a:off x="5059675" y="1446137"/>
            <a:ext cx="3363376" cy="3443826"/>
          </a:xfrm>
          <a:prstGeom prst="rect">
            <a:avLst/>
          </a:prstGeom>
          <a:noFill/>
          <a:ln>
            <a:noFill/>
          </a:ln>
        </p:spPr>
      </p:pic>
      <p:pic>
        <p:nvPicPr>
          <p:cNvPr id="243" name="Google Shape;243;p37"/>
          <p:cNvPicPr preferRelativeResize="0"/>
          <p:nvPr/>
        </p:nvPicPr>
        <p:blipFill>
          <a:blip r:embed="rId2"/>
          <a:stretch>
            <a:fillRect/>
          </a:stretch>
        </p:blipFill>
        <p:spPr>
          <a:xfrm>
            <a:off x="4450075" y="96400"/>
            <a:ext cx="4634449" cy="1349725"/>
          </a:xfrm>
          <a:prstGeom prst="rect">
            <a:avLst/>
          </a:prstGeom>
          <a:noFill/>
          <a:ln>
            <a:noFill/>
          </a:ln>
        </p:spPr>
      </p:pic>
      <p:sp>
        <p:nvSpPr>
          <p:cNvPr id="244" name="Google Shape;244;p37"/>
          <p:cNvSpPr txBox="1"/>
          <p:nvPr/>
        </p:nvSpPr>
        <p:spPr>
          <a:xfrm>
            <a:off x="304075" y="4491500"/>
            <a:ext cx="3000000" cy="3540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sz="1100">
                <a:solidFill>
                  <a:schemeClr val="dk1"/>
                </a:solidFill>
              </a:rPr>
              <a:t>Powell, K. </a:t>
            </a:r>
            <a:r>
              <a:rPr lang="en-GB" sz="1100" i="1">
                <a:solidFill>
                  <a:schemeClr val="dk1"/>
                </a:solidFill>
              </a:rPr>
              <a:t>Nature</a:t>
            </a:r>
            <a:r>
              <a:rPr lang="en-GB" sz="1100">
                <a:solidFill>
                  <a:schemeClr val="dk1"/>
                </a:solidFill>
              </a:rPr>
              <a:t> </a:t>
            </a:r>
            <a:r>
              <a:rPr lang="en-GB" sz="1100" b="1">
                <a:solidFill>
                  <a:schemeClr val="dk1"/>
                </a:solidFill>
              </a:rPr>
              <a:t>558</a:t>
            </a:r>
            <a:r>
              <a:rPr lang="en-GB" sz="1100">
                <a:solidFill>
                  <a:schemeClr val="dk1"/>
                </a:solidFill>
              </a:rPr>
              <a:t>, 19-22 (2018)</a:t>
            </a:r>
            <a:endParaRPr lang="en-GB" sz="1100">
              <a:solidFill>
                <a:schemeClr val="dk1"/>
              </a:solidFill>
            </a:endParaRPr>
          </a:p>
        </p:txBody>
      </p:sp>
      <p:sp>
        <p:nvSpPr>
          <p:cNvPr id="245" name="Google Shape;245;p37"/>
          <p:cNvSpPr txBox="1"/>
          <p:nvPr/>
        </p:nvSpPr>
        <p:spPr>
          <a:xfrm>
            <a:off x="247775" y="3444800"/>
            <a:ext cx="34575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Analysis of more than 1 million papers in 24 academic subfields in the United States, United Kingdom, Canada and Australia</a:t>
            </a:r>
            <a:endParaRPr lang="en-GB"/>
          </a:p>
        </p:txBody>
      </p:sp>
      <p:grpSp>
        <p:nvGrpSpPr>
          <p:cNvPr id="246" name="Google Shape;246;p37"/>
          <p:cNvGrpSpPr/>
          <p:nvPr/>
        </p:nvGrpSpPr>
        <p:grpSpPr>
          <a:xfrm>
            <a:off x="897092" y="417129"/>
            <a:ext cx="2885400" cy="2885400"/>
            <a:chOff x="565521" y="0"/>
            <a:chExt cx="3847200" cy="3847200"/>
          </a:xfrm>
        </p:grpSpPr>
        <p:sp>
          <p:nvSpPr>
            <p:cNvPr id="247" name="Google Shape;247;p37"/>
            <p:cNvSpPr/>
            <p:nvPr/>
          </p:nvSpPr>
          <p:spPr>
            <a:xfrm>
              <a:off x="565521" y="0"/>
              <a:ext cx="3847200" cy="3847200"/>
            </a:xfrm>
            <a:prstGeom prst="diamond">
              <a:avLst/>
            </a:prstGeom>
            <a:solidFill>
              <a:srgbClr val="CCD3EA"/>
            </a:solidFill>
            <a:ln>
              <a:noFill/>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48" name="Google Shape;248;p37"/>
            <p:cNvSpPr/>
            <p:nvPr/>
          </p:nvSpPr>
          <p:spPr>
            <a:xfrm>
              <a:off x="931005" y="365484"/>
              <a:ext cx="1500300" cy="1500300"/>
            </a:xfrm>
            <a:prstGeom prst="roundRect">
              <a:avLst>
                <a:gd name="adj" fmla="val 16667"/>
              </a:avLst>
            </a:prstGeom>
            <a:solidFill>
              <a:srgbClr val="4372C3"/>
            </a:solidFill>
            <a:ln w="1270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49" name="Google Shape;249;p37"/>
            <p:cNvSpPr txBox="1"/>
            <p:nvPr/>
          </p:nvSpPr>
          <p:spPr>
            <a:xfrm>
              <a:off x="1004249" y="438728"/>
              <a:ext cx="1353900" cy="1353900"/>
            </a:xfrm>
            <a:prstGeom prst="rect">
              <a:avLst/>
            </a:prstGeom>
            <a:noFill/>
            <a:ln>
              <a:noFill/>
            </a:ln>
          </p:spPr>
          <p:txBody>
            <a:bodyPr spcFirstLastPara="1" wrap="square" lIns="48575" tIns="48575" rIns="48575" bIns="48575" anchor="ctr" anchorCtr="0">
              <a:noAutofit/>
            </a:bodyPr>
            <a:lstStyle/>
            <a:p>
              <a:pPr marL="0" marR="0" lvl="0" indent="0" algn="ctr" rtl="0">
                <a:lnSpc>
                  <a:spcPct val="90000"/>
                </a:lnSpc>
                <a:spcBef>
                  <a:spcPts val="0"/>
                </a:spcBef>
                <a:spcAft>
                  <a:spcPts val="0"/>
                </a:spcAft>
                <a:buClr>
                  <a:schemeClr val="lt1"/>
                </a:buClr>
                <a:buSzPts val="1300"/>
                <a:buFont typeface="Calibri" panose="020F0502020204030204"/>
                <a:buNone/>
              </a:pPr>
              <a:r>
                <a:rPr lang="en-GB" sz="1300" b="0" i="0">
                  <a:solidFill>
                    <a:schemeClr val="lt1"/>
                  </a:solidFill>
                  <a:latin typeface="Calibri" panose="020F0502020204030204"/>
                  <a:ea typeface="Calibri" panose="020F0502020204030204"/>
                  <a:cs typeface="Calibri" panose="020F0502020204030204"/>
                  <a:sym typeface="Calibri" panose="020F0502020204030204"/>
                </a:rPr>
                <a:t>Diversity increases innovation</a:t>
              </a:r>
              <a:endParaRPr sz="13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50" name="Google Shape;250;p37"/>
            <p:cNvSpPr/>
            <p:nvPr/>
          </p:nvSpPr>
          <p:spPr>
            <a:xfrm>
              <a:off x="2546832" y="365484"/>
              <a:ext cx="1500300" cy="1500300"/>
            </a:xfrm>
            <a:prstGeom prst="roundRect">
              <a:avLst>
                <a:gd name="adj" fmla="val 16667"/>
              </a:avLst>
            </a:prstGeom>
            <a:solidFill>
              <a:srgbClr val="4372C3"/>
            </a:solidFill>
            <a:ln w="1270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51" name="Google Shape;251;p37"/>
            <p:cNvSpPr txBox="1"/>
            <p:nvPr/>
          </p:nvSpPr>
          <p:spPr>
            <a:xfrm>
              <a:off x="2620076" y="438728"/>
              <a:ext cx="1353900" cy="1353900"/>
            </a:xfrm>
            <a:prstGeom prst="rect">
              <a:avLst/>
            </a:prstGeom>
            <a:noFill/>
            <a:ln>
              <a:noFill/>
            </a:ln>
          </p:spPr>
          <p:txBody>
            <a:bodyPr spcFirstLastPara="1" wrap="square" lIns="48575" tIns="48575" rIns="48575" bIns="48575" anchor="ctr" anchorCtr="0">
              <a:noAutofit/>
            </a:bodyPr>
            <a:lstStyle/>
            <a:p>
              <a:pPr marL="0" marR="0" lvl="0" indent="0" algn="ctr" rtl="0">
                <a:lnSpc>
                  <a:spcPct val="90000"/>
                </a:lnSpc>
                <a:spcBef>
                  <a:spcPts val="0"/>
                </a:spcBef>
                <a:spcAft>
                  <a:spcPts val="0"/>
                </a:spcAft>
                <a:buClr>
                  <a:schemeClr val="lt1"/>
                </a:buClr>
                <a:buSzPts val="1300"/>
                <a:buFont typeface="Calibri" panose="020F0502020204030204"/>
                <a:buNone/>
              </a:pPr>
              <a:r>
                <a:rPr lang="en-GB" sz="1300" b="0" i="0">
                  <a:solidFill>
                    <a:schemeClr val="lt1"/>
                  </a:solidFill>
                  <a:latin typeface="Calibri" panose="020F0502020204030204"/>
                  <a:ea typeface="Calibri" panose="020F0502020204030204"/>
                  <a:cs typeface="Calibri" panose="020F0502020204030204"/>
                  <a:sym typeface="Calibri" panose="020F0502020204030204"/>
                </a:rPr>
                <a:t>Enlarges changes and improves areas of study</a:t>
              </a:r>
              <a:endParaRPr sz="13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52" name="Google Shape;252;p37"/>
            <p:cNvSpPr/>
            <p:nvPr/>
          </p:nvSpPr>
          <p:spPr>
            <a:xfrm>
              <a:off x="931005" y="1981311"/>
              <a:ext cx="1500300" cy="1500300"/>
            </a:xfrm>
            <a:prstGeom prst="roundRect">
              <a:avLst>
                <a:gd name="adj" fmla="val 16667"/>
              </a:avLst>
            </a:prstGeom>
            <a:solidFill>
              <a:srgbClr val="4372C3"/>
            </a:solidFill>
            <a:ln w="1270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53" name="Google Shape;253;p37"/>
            <p:cNvSpPr txBox="1"/>
            <p:nvPr/>
          </p:nvSpPr>
          <p:spPr>
            <a:xfrm>
              <a:off x="1004249" y="2054555"/>
              <a:ext cx="1353900" cy="1353900"/>
            </a:xfrm>
            <a:prstGeom prst="rect">
              <a:avLst/>
            </a:prstGeom>
            <a:noFill/>
            <a:ln>
              <a:noFill/>
            </a:ln>
          </p:spPr>
          <p:txBody>
            <a:bodyPr spcFirstLastPara="1" wrap="square" lIns="48575" tIns="48575" rIns="48575" bIns="48575" anchor="ctr" anchorCtr="0">
              <a:noAutofit/>
            </a:bodyPr>
            <a:lstStyle/>
            <a:p>
              <a:pPr marL="0" marR="0" lvl="0" indent="0" algn="ctr" rtl="0">
                <a:lnSpc>
                  <a:spcPct val="90000"/>
                </a:lnSpc>
                <a:spcBef>
                  <a:spcPts val="0"/>
                </a:spcBef>
                <a:spcAft>
                  <a:spcPts val="0"/>
                </a:spcAft>
                <a:buClr>
                  <a:schemeClr val="lt1"/>
                </a:buClr>
                <a:buSzPts val="1300"/>
                <a:buFont typeface="Calibri" panose="020F0502020204030204"/>
                <a:buNone/>
              </a:pPr>
              <a:r>
                <a:rPr lang="en-GB" sz="1300" b="0" i="0">
                  <a:solidFill>
                    <a:schemeClr val="lt1"/>
                  </a:solidFill>
                  <a:latin typeface="Calibri" panose="020F0502020204030204"/>
                  <a:ea typeface="Calibri" panose="020F0502020204030204"/>
                  <a:cs typeface="Calibri" panose="020F0502020204030204"/>
                  <a:sym typeface="Calibri" panose="020F0502020204030204"/>
                </a:rPr>
                <a:t>Explore the full pool of talent available to capitalize on</a:t>
              </a:r>
              <a:endParaRPr sz="1300">
                <a:solidFill>
                  <a:schemeClr val="lt1"/>
                </a:solidFill>
                <a:latin typeface="Calibri" panose="020F0502020204030204"/>
                <a:ea typeface="Calibri" panose="020F0502020204030204"/>
                <a:cs typeface="Calibri" panose="020F0502020204030204"/>
                <a:sym typeface="Calibri" panose="020F0502020204030204"/>
              </a:endParaRPr>
            </a:p>
          </p:txBody>
        </p:sp>
        <p:sp>
          <p:nvSpPr>
            <p:cNvPr id="254" name="Google Shape;254;p37"/>
            <p:cNvSpPr/>
            <p:nvPr/>
          </p:nvSpPr>
          <p:spPr>
            <a:xfrm>
              <a:off x="2546832" y="1981311"/>
              <a:ext cx="1500300" cy="1500300"/>
            </a:xfrm>
            <a:prstGeom prst="roundRect">
              <a:avLst>
                <a:gd name="adj" fmla="val 16667"/>
              </a:avLst>
            </a:prstGeom>
            <a:solidFill>
              <a:srgbClr val="4372C3"/>
            </a:solidFill>
            <a:ln w="12700" cap="flat" cmpd="sng">
              <a:solidFill>
                <a:schemeClr val="lt1"/>
              </a:solidFill>
              <a:prstDash val="solid"/>
              <a:miter lim="800000"/>
              <a:headEnd type="none" w="sm" len="sm"/>
              <a:tailEnd type="none" w="sm" len="sm"/>
            </a:ln>
          </p:spPr>
          <p:txBody>
            <a:bodyPr spcFirstLastPara="1" wrap="square" lIns="68575" tIns="68575" rIns="68575" bIns="68575" anchor="ctr" anchorCtr="0">
              <a:noAutofit/>
            </a:bodyPr>
            <a:lstStyle/>
            <a:p>
              <a:pPr marL="0" lvl="0" indent="0" algn="l" rtl="0">
                <a:spcBef>
                  <a:spcPts val="0"/>
                </a:spcBef>
                <a:spcAft>
                  <a:spcPts val="0"/>
                </a:spcAft>
                <a:buNone/>
              </a:pPr>
            </a:p>
          </p:txBody>
        </p:sp>
        <p:sp>
          <p:nvSpPr>
            <p:cNvPr id="255" name="Google Shape;255;p37"/>
            <p:cNvSpPr txBox="1"/>
            <p:nvPr/>
          </p:nvSpPr>
          <p:spPr>
            <a:xfrm>
              <a:off x="2620076" y="2054555"/>
              <a:ext cx="1353900" cy="1353900"/>
            </a:xfrm>
            <a:prstGeom prst="rect">
              <a:avLst/>
            </a:prstGeom>
            <a:noFill/>
            <a:ln>
              <a:noFill/>
            </a:ln>
          </p:spPr>
          <p:txBody>
            <a:bodyPr spcFirstLastPara="1" wrap="square" lIns="48575" tIns="48575" rIns="48575" bIns="48575" anchor="ctr" anchorCtr="0">
              <a:noAutofit/>
            </a:bodyPr>
            <a:lstStyle/>
            <a:p>
              <a:pPr marL="0" marR="0" lvl="0" indent="0" algn="ctr" rtl="0">
                <a:lnSpc>
                  <a:spcPct val="90000"/>
                </a:lnSpc>
                <a:spcBef>
                  <a:spcPts val="0"/>
                </a:spcBef>
                <a:spcAft>
                  <a:spcPts val="0"/>
                </a:spcAft>
                <a:buClr>
                  <a:schemeClr val="lt1"/>
                </a:buClr>
                <a:buSzPts val="1300"/>
                <a:buFont typeface="Calibri" panose="020F0502020204030204"/>
                <a:buNone/>
              </a:pPr>
              <a:r>
                <a:rPr lang="en-GB" sz="1300" b="0" i="0">
                  <a:solidFill>
                    <a:schemeClr val="lt1"/>
                  </a:solidFill>
                  <a:latin typeface="Calibri" panose="020F0502020204030204"/>
                  <a:ea typeface="Calibri" panose="020F0502020204030204"/>
                  <a:cs typeface="Calibri" panose="020F0502020204030204"/>
                  <a:sym typeface="Calibri" panose="020F0502020204030204"/>
                </a:rPr>
                <a:t>And …</a:t>
              </a:r>
              <a:br>
                <a:rPr lang="en-GB" sz="1300" b="0" i="0">
                  <a:solidFill>
                    <a:schemeClr val="lt1"/>
                  </a:solidFill>
                  <a:latin typeface="Calibri" panose="020F0502020204030204"/>
                  <a:ea typeface="Calibri" panose="020F0502020204030204"/>
                  <a:cs typeface="Calibri" panose="020F0502020204030204"/>
                  <a:sym typeface="Calibri" panose="020F0502020204030204"/>
                </a:rPr>
              </a:br>
              <a:endParaRPr sz="1300">
                <a:solidFill>
                  <a:schemeClr val="lt1"/>
                </a:solidFill>
                <a:latin typeface="Calibri" panose="020F0502020204030204"/>
                <a:ea typeface="Calibri" panose="020F0502020204030204"/>
                <a:cs typeface="Calibri" panose="020F0502020204030204"/>
                <a:sym typeface="Calibri" panose="020F0502020204030204"/>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259" name="Shape 259"/>
        <p:cNvGrpSpPr/>
        <p:nvPr/>
      </p:nvGrpSpPr>
      <p:grpSpPr>
        <a:xfrm>
          <a:off x="0" y="0"/>
          <a:ext cx="0" cy="0"/>
          <a:chOff x="0" y="0"/>
          <a:chExt cx="0" cy="0"/>
        </a:xfrm>
      </p:grpSpPr>
      <p:sp>
        <p:nvSpPr>
          <p:cNvPr id="260" name="Google Shape;260;p38"/>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Six principles</a:t>
            </a:r>
            <a:endParaRPr lang="en-GB"/>
          </a:p>
        </p:txBody>
      </p:sp>
      <p:sp>
        <p:nvSpPr>
          <p:cNvPr id="261" name="Google Shape;261;p38"/>
          <p:cNvSpPr txBox="1"/>
          <p:nvPr>
            <p:ph type="title"/>
          </p:nvPr>
        </p:nvSpPr>
        <p:spPr>
          <a:xfrm>
            <a:off x="205025" y="1287425"/>
            <a:ext cx="8520600" cy="607800"/>
          </a:xfrm>
          <a:prstGeom prst="rect">
            <a:avLst/>
          </a:prstGeom>
        </p:spPr>
        <p:txBody>
          <a:bodyPr spcFirstLastPara="1" wrap="square" lIns="91425" tIns="91425" rIns="91425" bIns="91425" anchor="t" anchorCtr="0">
            <a:noAutofit/>
          </a:bodyPr>
          <a:lstStyle/>
          <a:p>
            <a:pPr marL="457200" lvl="0" indent="-381000" algn="l" rtl="0">
              <a:spcBef>
                <a:spcPts val="0"/>
              </a:spcBef>
              <a:spcAft>
                <a:spcPts val="0"/>
              </a:spcAft>
              <a:buSzPts val="2400"/>
              <a:buAutoNum type="arabicPeriod"/>
            </a:pPr>
            <a:r>
              <a:rPr lang="en-GB" sz="2400" b="1"/>
              <a:t>Use universal design</a:t>
            </a:r>
            <a:endParaRPr sz="2400" b="1"/>
          </a:p>
          <a:p>
            <a:pPr marL="457200" lvl="0" indent="-381000" algn="l" rtl="0">
              <a:spcBef>
                <a:spcPts val="0"/>
              </a:spcBef>
              <a:spcAft>
                <a:spcPts val="0"/>
              </a:spcAft>
              <a:buSzPts val="2400"/>
              <a:buAutoNum type="arabicPeriod"/>
            </a:pPr>
            <a:r>
              <a:rPr lang="en-GB" sz="2400"/>
              <a:t>Maximize each individual potential</a:t>
            </a:r>
            <a:endParaRPr sz="2400"/>
          </a:p>
          <a:p>
            <a:pPr marL="457200" lvl="0" indent="-381000" algn="l" rtl="0">
              <a:spcBef>
                <a:spcPts val="0"/>
              </a:spcBef>
              <a:spcAft>
                <a:spcPts val="0"/>
              </a:spcAft>
              <a:buSzPts val="2400"/>
              <a:buAutoNum type="arabicPeriod"/>
            </a:pPr>
            <a:r>
              <a:rPr lang="en-GB" sz="2400"/>
              <a:t>Take a different perspective</a:t>
            </a:r>
            <a:endParaRPr sz="2400"/>
          </a:p>
          <a:p>
            <a:pPr marL="457200" lvl="0" indent="-381000" algn="l" rtl="0">
              <a:spcBef>
                <a:spcPts val="0"/>
              </a:spcBef>
              <a:spcAft>
                <a:spcPts val="0"/>
              </a:spcAft>
              <a:buSzPts val="2400"/>
              <a:buAutoNum type="arabicPeriod"/>
            </a:pPr>
            <a:r>
              <a:rPr lang="en-GB" sz="2400"/>
              <a:t>Be alert and be willing to change</a:t>
            </a:r>
            <a:endParaRPr sz="2400"/>
          </a:p>
          <a:p>
            <a:pPr marL="457200" lvl="0" indent="-381000" algn="l" rtl="0">
              <a:spcBef>
                <a:spcPts val="0"/>
              </a:spcBef>
              <a:spcAft>
                <a:spcPts val="0"/>
              </a:spcAft>
              <a:buSzPts val="2400"/>
              <a:buAutoNum type="arabicPeriod"/>
            </a:pPr>
            <a:r>
              <a:rPr lang="en-GB" sz="2400"/>
              <a:t>Try things out</a:t>
            </a:r>
            <a:endParaRPr sz="2400"/>
          </a:p>
          <a:p>
            <a:pPr marL="457200" lvl="0" indent="-381000" algn="l" rtl="0">
              <a:spcBef>
                <a:spcPts val="0"/>
              </a:spcBef>
              <a:spcAft>
                <a:spcPts val="0"/>
              </a:spcAft>
              <a:buSzPts val="2400"/>
              <a:buAutoNum type="arabicPeriod"/>
            </a:pPr>
            <a:r>
              <a:rPr lang="en-GB" sz="2400"/>
              <a:t>Hold people accountable</a:t>
            </a:r>
            <a:endParaRPr sz="2400"/>
          </a:p>
        </p:txBody>
      </p:sp>
      <p:sp>
        <p:nvSpPr>
          <p:cNvPr id="262" name="Google Shape;262;p38"/>
          <p:cNvSpPr txBox="1"/>
          <p:nvPr>
            <p:ph type="title"/>
          </p:nvPr>
        </p:nvSpPr>
        <p:spPr>
          <a:xfrm>
            <a:off x="131650" y="25616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p>
        </p:txBody>
      </p:sp>
      <p:pic>
        <p:nvPicPr>
          <p:cNvPr id="263" name="Google Shape;263;p38"/>
          <p:cNvPicPr preferRelativeResize="0"/>
          <p:nvPr/>
        </p:nvPicPr>
        <p:blipFill>
          <a:blip r:embed="rId1"/>
          <a:stretch>
            <a:fillRect/>
          </a:stretch>
        </p:blipFill>
        <p:spPr>
          <a:xfrm>
            <a:off x="6570500" y="610925"/>
            <a:ext cx="2081750" cy="30887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267" name="Shape 267"/>
        <p:cNvGrpSpPr/>
        <p:nvPr/>
      </p:nvGrpSpPr>
      <p:grpSpPr>
        <a:xfrm>
          <a:off x="0" y="0"/>
          <a:ext cx="0" cy="0"/>
          <a:chOff x="0" y="0"/>
          <a:chExt cx="0" cy="0"/>
        </a:xfrm>
      </p:grpSpPr>
      <p:sp>
        <p:nvSpPr>
          <p:cNvPr id="268" name="Google Shape;268;p39"/>
          <p:cNvSpPr txBox="1"/>
          <p:nvPr/>
        </p:nvSpPr>
        <p:spPr>
          <a:xfrm>
            <a:off x="340175" y="2982425"/>
            <a:ext cx="5484300" cy="780300"/>
          </a:xfrm>
          <a:prstGeom prst="rect">
            <a:avLst/>
          </a:prstGeom>
          <a:noFill/>
          <a:ln>
            <a:noFill/>
          </a:ln>
        </p:spPr>
        <p:txBody>
          <a:bodyPr spcFirstLastPara="1" wrap="square" lIns="91425" tIns="91425" rIns="91425" bIns="91425" anchor="t" anchorCtr="0">
            <a:spAutoFit/>
          </a:bodyPr>
          <a:lstStyle/>
          <a:p>
            <a:pPr marL="457200" lvl="0" indent="-342900" algn="l" rtl="0">
              <a:lnSpc>
                <a:spcPct val="115000"/>
              </a:lnSpc>
              <a:spcBef>
                <a:spcPts val="0"/>
              </a:spcBef>
              <a:spcAft>
                <a:spcPts val="1600"/>
              </a:spcAft>
              <a:buClr>
                <a:schemeClr val="dk2"/>
              </a:buClr>
              <a:buSzPts val="1800"/>
              <a:buFont typeface="Roboto" panose="02000000000000000000"/>
              <a:buChar char="-"/>
            </a:pPr>
            <a:r>
              <a:rPr lang="en-GB" sz="1800">
                <a:solidFill>
                  <a:schemeClr val="dk2"/>
                </a:solidFill>
                <a:latin typeface="Roboto" panose="02000000000000000000"/>
                <a:ea typeface="Roboto" panose="02000000000000000000"/>
                <a:cs typeface="Roboto" panose="02000000000000000000"/>
                <a:sym typeface="Roboto" panose="02000000000000000000"/>
              </a:rPr>
              <a:t>Examples at MPIP</a:t>
            </a:r>
            <a:br>
              <a:rPr lang="en-GB" sz="1800">
                <a:solidFill>
                  <a:schemeClr val="dk2"/>
                </a:solidFill>
                <a:latin typeface="Roboto" panose="02000000000000000000"/>
                <a:ea typeface="Roboto" panose="02000000000000000000"/>
                <a:cs typeface="Roboto" panose="02000000000000000000"/>
                <a:sym typeface="Roboto" panose="02000000000000000000"/>
              </a:rPr>
            </a:br>
            <a:r>
              <a:rPr lang="en-GB" sz="1800">
                <a:solidFill>
                  <a:schemeClr val="dk2"/>
                </a:solidFill>
                <a:latin typeface="Roboto" panose="02000000000000000000"/>
                <a:ea typeface="Roboto" panose="02000000000000000000"/>
                <a:cs typeface="Roboto" panose="02000000000000000000"/>
                <a:sym typeface="Roboto" panose="02000000000000000000"/>
              </a:rPr>
              <a:t> (food for thought for Thursday</a:t>
            </a:r>
            <a:r>
              <a:rPr lang="en-GB" sz="1800">
                <a:solidFill>
                  <a:schemeClr val="dk2"/>
                </a:solidFill>
                <a:latin typeface="Roboto" panose="02000000000000000000"/>
                <a:ea typeface="Roboto" panose="02000000000000000000"/>
                <a:cs typeface="Roboto" panose="02000000000000000000"/>
                <a:sym typeface="Roboto" panose="02000000000000000000"/>
              </a:rPr>
              <a:t> discussion</a:t>
            </a:r>
            <a:r>
              <a:rPr lang="en-GB" sz="1800">
                <a:solidFill>
                  <a:schemeClr val="dk2"/>
                </a:solidFill>
                <a:latin typeface="Roboto" panose="02000000000000000000"/>
                <a:ea typeface="Roboto" panose="02000000000000000000"/>
                <a:cs typeface="Roboto" panose="02000000000000000000"/>
                <a:sym typeface="Roboto" panose="02000000000000000000"/>
              </a:rPr>
              <a:t>) </a:t>
            </a:r>
            <a:endParaRPr lang="en-GB" sz="1800">
              <a:solidFill>
                <a:schemeClr val="dk2"/>
              </a:solidFill>
              <a:latin typeface="Roboto" panose="02000000000000000000"/>
              <a:ea typeface="Roboto" panose="02000000000000000000"/>
              <a:cs typeface="Roboto" panose="02000000000000000000"/>
              <a:sym typeface="Roboto" panose="02000000000000000000"/>
            </a:endParaRPr>
          </a:p>
        </p:txBody>
      </p:sp>
      <p:sp>
        <p:nvSpPr>
          <p:cNvPr id="269" name="Google Shape;269;p39"/>
          <p:cNvSpPr txBox="1"/>
          <p:nvPr/>
        </p:nvSpPr>
        <p:spPr>
          <a:xfrm>
            <a:off x="449550" y="1054150"/>
            <a:ext cx="8244900" cy="1693200"/>
          </a:xfrm>
          <a:prstGeom prst="rect">
            <a:avLst/>
          </a:prstGeom>
          <a:noFill/>
          <a:ln>
            <a:noFill/>
          </a:ln>
        </p:spPr>
        <p:txBody>
          <a:bodyPr spcFirstLastPara="1" wrap="square" lIns="91425" tIns="91425" rIns="91425" bIns="91425" anchor="t" anchorCtr="0">
            <a:spAutoFit/>
          </a:bodyPr>
          <a:lstStyle/>
          <a:p>
            <a:pPr marL="457200" lvl="0" indent="-317500" algn="l" rtl="0">
              <a:spcBef>
                <a:spcPts val="0"/>
              </a:spcBef>
              <a:spcAft>
                <a:spcPts val="0"/>
              </a:spcAft>
              <a:buSzPts val="1400"/>
              <a:buChar char="●"/>
            </a:pPr>
            <a:r>
              <a:rPr lang="en-GB"/>
              <a:t>“</a:t>
            </a:r>
            <a:r>
              <a:rPr lang="en-GB"/>
              <a:t>Not just for people with disabilities — it benefits everyone.”</a:t>
            </a:r>
            <a:br>
              <a:rPr lang="en-GB"/>
            </a:br>
            <a:endParaRPr lang="en-GB"/>
          </a:p>
          <a:p>
            <a:pPr marL="457200" lvl="0" indent="-317500" algn="l" rtl="0">
              <a:spcBef>
                <a:spcPts val="0"/>
              </a:spcBef>
              <a:spcAft>
                <a:spcPts val="0"/>
              </a:spcAft>
              <a:buSzPts val="1400"/>
              <a:buChar char="●"/>
            </a:pPr>
            <a:r>
              <a:rPr lang="en-GB"/>
              <a:t>“Not an afterthought — it’s part of the design from the beginning.”</a:t>
            </a:r>
            <a:br>
              <a:rPr lang="en-GB"/>
            </a:br>
            <a:endParaRPr lang="en-GB"/>
          </a:p>
          <a:p>
            <a:pPr marL="457200" lvl="0" indent="-317500" algn="l" rtl="0">
              <a:spcBef>
                <a:spcPts val="0"/>
              </a:spcBef>
              <a:spcAft>
                <a:spcPts val="0"/>
              </a:spcAft>
              <a:buSzPts val="1400"/>
              <a:buChar char="●"/>
            </a:pPr>
            <a:r>
              <a:rPr lang="en-GB"/>
              <a:t>“Not about lowering standards — it’s about removing unnecessary barriers.”</a:t>
            </a:r>
            <a:endParaRPr lang="en-GB"/>
          </a:p>
          <a:p>
            <a:pPr marL="457200" lvl="0" indent="0" algn="l" rtl="0">
              <a:spcBef>
                <a:spcPts val="0"/>
              </a:spcBef>
              <a:spcAft>
                <a:spcPts val="0"/>
              </a:spcAft>
              <a:buNone/>
            </a:pPr>
          </a:p>
          <a:p>
            <a:pPr marL="457200" lvl="0" indent="-317500" algn="l" rtl="0">
              <a:spcBef>
                <a:spcPts val="0"/>
              </a:spcBef>
              <a:spcAft>
                <a:spcPts val="0"/>
              </a:spcAft>
              <a:buSzPts val="1400"/>
              <a:buChar char="●"/>
            </a:pPr>
            <a:r>
              <a:rPr lang="en-GB"/>
              <a:t>Universal Design shifts the focus from “fixing individuals” to fixing systems</a:t>
            </a:r>
            <a:endParaRPr lang="en-GB"/>
          </a:p>
        </p:txBody>
      </p:sp>
      <p:sp>
        <p:nvSpPr>
          <p:cNvPr id="270" name="Google Shape;270;p39"/>
          <p:cNvSpPr txBox="1"/>
          <p:nvPr/>
        </p:nvSpPr>
        <p:spPr>
          <a:xfrm>
            <a:off x="541025" y="1978775"/>
            <a:ext cx="30000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p>
        </p:txBody>
      </p:sp>
      <p:sp>
        <p:nvSpPr>
          <p:cNvPr id="271" name="Google Shape;271;p39"/>
          <p:cNvSpPr txBox="1"/>
          <p:nvPr>
            <p:ph type="title"/>
          </p:nvPr>
        </p:nvSpPr>
        <p:spPr>
          <a:xfrm>
            <a:off x="311700" y="2112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Use universal design</a:t>
            </a:r>
            <a:endParaRPr lang="en-GB"/>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275" name="Shape 275"/>
        <p:cNvGrpSpPr/>
        <p:nvPr/>
      </p:nvGrpSpPr>
      <p:grpSpPr>
        <a:xfrm>
          <a:off x="0" y="0"/>
          <a:ext cx="0" cy="0"/>
          <a:chOff x="0" y="0"/>
          <a:chExt cx="0" cy="0"/>
        </a:xfrm>
      </p:grpSpPr>
      <p:sp>
        <p:nvSpPr>
          <p:cNvPr id="276" name="Google Shape;276;p40"/>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Activity #3: What if …</a:t>
            </a:r>
            <a:endParaRPr lang="en-GB"/>
          </a:p>
        </p:txBody>
      </p:sp>
      <p:sp>
        <p:nvSpPr>
          <p:cNvPr id="277" name="Google Shape;277;p40"/>
          <p:cNvSpPr txBox="1"/>
          <p:nvPr>
            <p:ph type="body" idx="1"/>
          </p:nvPr>
        </p:nvSpPr>
        <p:spPr>
          <a:xfrm>
            <a:off x="477425" y="1334375"/>
            <a:ext cx="7082700" cy="1541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Discuss the provided situations within your group.</a:t>
            </a:r>
            <a:endParaRPr lang="en-GB"/>
          </a:p>
          <a:p>
            <a:pPr marL="457200" lvl="0" indent="-342900" algn="l" rtl="0">
              <a:spcBef>
                <a:spcPts val="1600"/>
              </a:spcBef>
              <a:spcAft>
                <a:spcPts val="1600"/>
              </a:spcAft>
              <a:buSzPts val="1800"/>
              <a:buChar char="-"/>
            </a:pPr>
            <a:r>
              <a:rPr lang="en-GB"/>
              <a:t>A representative will be asked to summarize your group’s discussion, no slides this time ;).</a:t>
            </a:r>
            <a:endParaRPr lang="en-GB"/>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281" name="Shape 281"/>
        <p:cNvGrpSpPr/>
        <p:nvPr/>
      </p:nvGrpSpPr>
      <p:grpSpPr>
        <a:xfrm>
          <a:off x="0" y="0"/>
          <a:ext cx="0" cy="0"/>
          <a:chOff x="0" y="0"/>
          <a:chExt cx="0" cy="0"/>
        </a:xfrm>
      </p:grpSpPr>
      <p:sp>
        <p:nvSpPr>
          <p:cNvPr id="282" name="Google Shape;282;p41"/>
          <p:cNvSpPr txBox="1"/>
          <p:nvPr>
            <p:ph type="title"/>
          </p:nvPr>
        </p:nvSpPr>
        <p:spPr>
          <a:xfrm>
            <a:off x="186125" y="277505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p>
        </p:txBody>
      </p:sp>
      <p:sp>
        <p:nvSpPr>
          <p:cNvPr id="283" name="Google Shape;283;p41"/>
          <p:cNvSpPr txBox="1"/>
          <p:nvPr/>
        </p:nvSpPr>
        <p:spPr>
          <a:xfrm>
            <a:off x="1665700" y="66025"/>
            <a:ext cx="6942000" cy="455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0"/>
              </a:spcBef>
              <a:spcAft>
                <a:spcPts val="0"/>
              </a:spcAft>
              <a:buNone/>
            </a:pPr>
            <a:r>
              <a:rPr lang="en-GB" sz="1100" b="1"/>
              <a:t>Instruction:</a:t>
            </a:r>
            <a:r>
              <a:rPr lang="en-GB" sz="1100"/>
              <a:t> </a:t>
            </a:r>
            <a:r>
              <a:rPr lang="en-GB" sz="1100" b="1"/>
              <a:t>Discuss the following situations with your group</a:t>
            </a:r>
            <a:endParaRPr sz="1100"/>
          </a:p>
          <a:p>
            <a:pPr marL="0" lvl="0" indent="0" algn="l" rtl="0">
              <a:lnSpc>
                <a:spcPct val="115000"/>
              </a:lnSpc>
              <a:spcBef>
                <a:spcPts val="1200"/>
              </a:spcBef>
              <a:spcAft>
                <a:spcPts val="0"/>
              </a:spcAft>
              <a:buNone/>
            </a:pPr>
            <a:r>
              <a:rPr lang="en-GB" sz="1100" b="1"/>
              <a:t>Situations:</a:t>
            </a:r>
            <a:endParaRPr sz="1100" b="1"/>
          </a:p>
          <a:p>
            <a:pPr marL="457200" lvl="0" indent="-298450" algn="l" rtl="0">
              <a:lnSpc>
                <a:spcPct val="115000"/>
              </a:lnSpc>
              <a:spcBef>
                <a:spcPts val="1200"/>
              </a:spcBef>
              <a:spcAft>
                <a:spcPts val="0"/>
              </a:spcAft>
              <a:buSzPts val="1100"/>
              <a:buChar char="●"/>
            </a:pPr>
            <a:r>
              <a:rPr lang="en-GB" sz="1100" b="1"/>
              <a:t>Lab “PPE Help”</a:t>
            </a:r>
            <a:br>
              <a:rPr lang="en-GB" sz="1100" b="1"/>
            </a:br>
            <a:r>
              <a:rPr lang="en-GB" sz="1100"/>
              <a:t> A colleague repeatedly “adjusts” another person’s lab coat and goggles, touching their waist/shoulder without asking.</a:t>
            </a:r>
            <a:br>
              <a:rPr lang="en-GB" sz="1100"/>
            </a:br>
            <a:endParaRPr sz="1100"/>
          </a:p>
          <a:p>
            <a:pPr marL="457200" lvl="0" indent="-298450" algn="l" rtl="0">
              <a:lnSpc>
                <a:spcPct val="115000"/>
              </a:lnSpc>
              <a:spcBef>
                <a:spcPts val="0"/>
              </a:spcBef>
              <a:spcAft>
                <a:spcPts val="0"/>
              </a:spcAft>
              <a:buSzPts val="1100"/>
              <a:buChar char="●"/>
            </a:pPr>
            <a:r>
              <a:rPr lang="en-GB" sz="1100" b="1"/>
              <a:t>Compliments Creep</a:t>
            </a:r>
            <a:br>
              <a:rPr lang="en-GB" sz="1100" b="1"/>
            </a:br>
            <a:r>
              <a:rPr lang="en-GB" sz="1100"/>
              <a:t> An office-mate regularly comments on your clothes/body “as a compliment,” especially when others aren’t around.</a:t>
            </a:r>
            <a:br>
              <a:rPr lang="en-GB" sz="1100"/>
            </a:br>
            <a:endParaRPr sz="1100"/>
          </a:p>
          <a:p>
            <a:pPr marL="457200" lvl="0" indent="-298450" algn="l" rtl="0">
              <a:lnSpc>
                <a:spcPct val="115000"/>
              </a:lnSpc>
              <a:spcBef>
                <a:spcPts val="0"/>
              </a:spcBef>
              <a:spcAft>
                <a:spcPts val="0"/>
              </a:spcAft>
              <a:buSzPts val="1100"/>
              <a:buChar char="●"/>
            </a:pPr>
            <a:r>
              <a:rPr lang="en-GB" sz="1100" b="1"/>
              <a:t>Note-Taker by Default</a:t>
            </a:r>
            <a:br>
              <a:rPr lang="en-GB" sz="1100" b="1"/>
            </a:br>
            <a:r>
              <a:rPr lang="en-GB" sz="1100"/>
              <a:t> In meetings, the same woman/international colleague is asked to take notes “because you’re organized.”</a:t>
            </a:r>
            <a:br>
              <a:rPr lang="en-GB" sz="1100"/>
            </a:br>
            <a:endParaRPr sz="1100"/>
          </a:p>
          <a:p>
            <a:pPr marL="457200" lvl="0" indent="-298450" algn="l" rtl="0">
              <a:lnSpc>
                <a:spcPct val="115000"/>
              </a:lnSpc>
              <a:spcBef>
                <a:spcPts val="0"/>
              </a:spcBef>
              <a:spcAft>
                <a:spcPts val="0"/>
              </a:spcAft>
              <a:buSzPts val="1100"/>
              <a:buChar char="●"/>
            </a:pPr>
            <a:r>
              <a:rPr lang="en-GB" sz="1100" b="1"/>
              <a:t>Food &amp; Drink Pressure</a:t>
            </a:r>
            <a:br>
              <a:rPr lang="en-GB" sz="1100" b="1"/>
            </a:br>
            <a:r>
              <a:rPr lang="en-GB" sz="1100"/>
              <a:t> At a social, a colleague teases someone who declines alcohol or certain foods for cultural/religious reasons.</a:t>
            </a:r>
            <a:br>
              <a:rPr lang="en-GB" sz="1100"/>
            </a:br>
            <a:endParaRPr sz="1100"/>
          </a:p>
          <a:p>
            <a:pPr marL="457200" lvl="0" indent="-298450" algn="l" rtl="0">
              <a:lnSpc>
                <a:spcPct val="115000"/>
              </a:lnSpc>
              <a:spcBef>
                <a:spcPts val="0"/>
              </a:spcBef>
              <a:spcAft>
                <a:spcPts val="0"/>
              </a:spcAft>
              <a:buSzPts val="1100"/>
              <a:buChar char="●"/>
            </a:pPr>
            <a:r>
              <a:rPr lang="en-GB" sz="1100" b="1"/>
              <a:t>Access Shrug</a:t>
            </a:r>
            <a:br>
              <a:rPr lang="en-GB" sz="1100" b="1"/>
            </a:br>
            <a:r>
              <a:rPr lang="en-GB" sz="1100"/>
              <a:t> Colleagues refuse to use the mic (“we can all hear”), though a peer has said they have hearing difficulty.</a:t>
            </a:r>
            <a:endParaRPr lang="en-GB" sz="1100"/>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287" name="Shape 287"/>
        <p:cNvGrpSpPr/>
        <p:nvPr/>
      </p:nvGrpSpPr>
      <p:grpSpPr>
        <a:xfrm>
          <a:off x="0" y="0"/>
          <a:ext cx="0" cy="0"/>
          <a:chOff x="0" y="0"/>
          <a:chExt cx="0" cy="0"/>
        </a:xfrm>
      </p:grpSpPr>
      <p:sp>
        <p:nvSpPr>
          <p:cNvPr id="288" name="Google Shape;288;p42"/>
          <p:cNvSpPr txBox="1"/>
          <p:nvPr>
            <p:ph type="title"/>
          </p:nvPr>
        </p:nvSpPr>
        <p:spPr>
          <a:xfrm>
            <a:off x="186125" y="277505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p>
        </p:txBody>
      </p:sp>
      <p:sp>
        <p:nvSpPr>
          <p:cNvPr id="289" name="Google Shape;289;p42"/>
          <p:cNvSpPr txBox="1"/>
          <p:nvPr/>
        </p:nvSpPr>
        <p:spPr>
          <a:xfrm>
            <a:off x="846450" y="283450"/>
            <a:ext cx="7800600" cy="4063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Slack/WhatsApp Meme</a:t>
            </a:r>
            <a:endParaRPr lang="en-GB"/>
          </a:p>
          <a:p>
            <a:pPr marL="0" lvl="0" indent="0" algn="l" rtl="0">
              <a:spcBef>
                <a:spcPts val="0"/>
              </a:spcBef>
              <a:spcAft>
                <a:spcPts val="0"/>
              </a:spcAft>
              <a:buNone/>
            </a:pPr>
            <a:r>
              <a:rPr lang="en-GB"/>
              <a:t> A sexual joke/meme is posted in the lab group chat; a few react with emojis, the target goes silent.</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t>Teaching/TA Line Crossed</a:t>
            </a:r>
            <a:endParaRPr lang="en-GB"/>
          </a:p>
          <a:p>
            <a:pPr marL="0" lvl="0" indent="0" algn="l" rtl="0">
              <a:spcBef>
                <a:spcPts val="0"/>
              </a:spcBef>
              <a:spcAft>
                <a:spcPts val="0"/>
              </a:spcAft>
              <a:buNone/>
            </a:pPr>
            <a:r>
              <a:rPr lang="en-GB"/>
              <a:t> A TA messages a student late at night with flirty comments tied to grading/extra-credit opportunities.</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t>Fieldwork/Travel Pressure</a:t>
            </a:r>
            <a:endParaRPr lang="en-GB"/>
          </a:p>
          <a:p>
            <a:pPr marL="0" lvl="0" indent="0" algn="l" rtl="0">
              <a:spcBef>
                <a:spcPts val="0"/>
              </a:spcBef>
              <a:spcAft>
                <a:spcPts val="0"/>
              </a:spcAft>
              <a:buNone/>
            </a:pPr>
            <a:r>
              <a:rPr lang="en-GB"/>
              <a:t> On a trip, a team lead suggests sharing a room “to save budget,” then pushes for drinks; a junior feels they can’t refuse.</a:t>
            </a:r>
            <a:endParaRPr lang="en-GB"/>
          </a:p>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r>
              <a:rPr lang="en-GB"/>
              <a:t>CSV Surgery </a:t>
            </a:r>
            <a:endParaRPr lang="en-GB"/>
          </a:p>
          <a:p>
            <a:pPr marL="0" lvl="0" indent="0" algn="l" rtl="0">
              <a:spcBef>
                <a:spcPts val="0"/>
              </a:spcBef>
              <a:spcAft>
                <a:spcPts val="0"/>
              </a:spcAft>
              <a:buNone/>
            </a:pPr>
            <a:r>
              <a:rPr lang="en-GB"/>
              <a:t> You walk by and see a colleague deleting three “bad” rows in raw.csv and saving over the original.</a:t>
            </a:r>
            <a:endParaRPr lang="en-GB"/>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293" name="Shape 293"/>
        <p:cNvGrpSpPr/>
        <p:nvPr/>
      </p:nvGrpSpPr>
      <p:grpSpPr>
        <a:xfrm>
          <a:off x="0" y="0"/>
          <a:ext cx="0" cy="0"/>
          <a:chOff x="0" y="0"/>
          <a:chExt cx="0" cy="0"/>
        </a:xfrm>
      </p:grpSpPr>
      <p:pic>
        <p:nvPicPr>
          <p:cNvPr id="294" name="Google Shape;294;p43"/>
          <p:cNvPicPr preferRelativeResize="0"/>
          <p:nvPr/>
        </p:nvPicPr>
        <p:blipFill>
          <a:blip r:embed="rId1"/>
          <a:stretch>
            <a:fillRect/>
          </a:stretch>
        </p:blipFill>
        <p:spPr>
          <a:xfrm>
            <a:off x="1685675" y="601525"/>
            <a:ext cx="5545109" cy="3119124"/>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65" name="Shape 165"/>
        <p:cNvGrpSpPr/>
        <p:nvPr/>
      </p:nvGrpSpPr>
      <p:grpSpPr>
        <a:xfrm>
          <a:off x="0" y="0"/>
          <a:ext cx="0" cy="0"/>
          <a:chOff x="0" y="0"/>
          <a:chExt cx="0" cy="0"/>
        </a:xfrm>
      </p:grpSpPr>
      <p:sp>
        <p:nvSpPr>
          <p:cNvPr id="166" name="Google Shape;166;p26"/>
          <p:cNvSpPr txBox="1"/>
          <p:nvPr>
            <p:ph type="ctrTitle"/>
          </p:nvPr>
        </p:nvSpPr>
        <p:spPr>
          <a:xfrm>
            <a:off x="637450" y="1079379"/>
            <a:ext cx="8222100" cy="21879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GB" sz="3700"/>
              <a:t>Good Teams, </a:t>
            </a:r>
            <a:br>
              <a:rPr lang="en-GB" sz="3700"/>
            </a:br>
            <a:r>
              <a:rPr lang="en-GB" sz="3700"/>
              <a:t>Great Environment, </a:t>
            </a:r>
            <a:br>
              <a:rPr lang="en-GB" sz="3700"/>
            </a:br>
            <a:r>
              <a:rPr lang="en-GB" sz="3700"/>
              <a:t>Excellent Science </a:t>
            </a:r>
            <a:endParaRPr sz="370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298" name="Shape 298"/>
        <p:cNvGrpSpPr/>
        <p:nvPr/>
      </p:nvGrpSpPr>
      <p:grpSpPr>
        <a:xfrm>
          <a:off x="0" y="0"/>
          <a:ext cx="0" cy="0"/>
          <a:chOff x="0" y="0"/>
          <a:chExt cx="0" cy="0"/>
        </a:xfrm>
      </p:grpSpPr>
      <p:sp>
        <p:nvSpPr>
          <p:cNvPr id="299" name="Google Shape;299;p44"/>
          <p:cNvSpPr txBox="1"/>
          <p:nvPr>
            <p:ph type="title"/>
          </p:nvPr>
        </p:nvSpPr>
        <p:spPr>
          <a:xfrm>
            <a:off x="186125" y="277505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p>
          <a:p>
            <a:pPr marL="0" lvl="0" indent="0" algn="l" rtl="0">
              <a:spcBef>
                <a:spcPts val="0"/>
              </a:spcBef>
              <a:spcAft>
                <a:spcPts val="0"/>
              </a:spcAft>
              <a:buNone/>
            </a:pPr>
          </a:p>
          <a:p>
            <a:pPr marL="0" lvl="0" indent="0" algn="l" rtl="0">
              <a:spcBef>
                <a:spcPts val="0"/>
              </a:spcBef>
              <a:spcAft>
                <a:spcPts val="0"/>
              </a:spcAft>
              <a:buNone/>
            </a:pPr>
          </a:p>
        </p:txBody>
      </p:sp>
      <p:pic>
        <p:nvPicPr>
          <p:cNvPr id="300" name="Google Shape;300;p44"/>
          <p:cNvPicPr preferRelativeResize="0"/>
          <p:nvPr/>
        </p:nvPicPr>
        <p:blipFill rotWithShape="1">
          <a:blip r:embed="rId1"/>
          <a:srcRect b="12441"/>
          <a:stretch>
            <a:fillRect/>
          </a:stretch>
        </p:blipFill>
        <p:spPr>
          <a:xfrm>
            <a:off x="1254475" y="955350"/>
            <a:ext cx="6474650" cy="256430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304" name="Shape 304"/>
        <p:cNvGrpSpPr/>
        <p:nvPr/>
      </p:nvGrpSpPr>
      <p:grpSpPr>
        <a:xfrm>
          <a:off x="0" y="0"/>
          <a:ext cx="0" cy="0"/>
          <a:chOff x="0" y="0"/>
          <a:chExt cx="0" cy="0"/>
        </a:xfrm>
      </p:grpSpPr>
      <p:pic>
        <p:nvPicPr>
          <p:cNvPr id="305" name="Google Shape;305;p45"/>
          <p:cNvPicPr preferRelativeResize="0"/>
          <p:nvPr/>
        </p:nvPicPr>
        <p:blipFill>
          <a:blip r:embed="rId1"/>
          <a:stretch>
            <a:fillRect/>
          </a:stretch>
        </p:blipFill>
        <p:spPr>
          <a:xfrm>
            <a:off x="2325025" y="1034050"/>
            <a:ext cx="3571000" cy="237635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309" name="Shape 309"/>
        <p:cNvGrpSpPr/>
        <p:nvPr/>
      </p:nvGrpSpPr>
      <p:grpSpPr>
        <a:xfrm>
          <a:off x="0" y="0"/>
          <a:ext cx="0" cy="0"/>
          <a:chOff x="0" y="0"/>
          <a:chExt cx="0" cy="0"/>
        </a:xfrm>
      </p:grpSpPr>
      <p:sp>
        <p:nvSpPr>
          <p:cNvPr id="310" name="Google Shape;310;p46"/>
          <p:cNvSpPr txBox="1"/>
          <p:nvPr/>
        </p:nvSpPr>
        <p:spPr>
          <a:xfrm>
            <a:off x="846450" y="283450"/>
            <a:ext cx="7800600" cy="427482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Feedback/after activity thoughts</a:t>
            </a:r>
            <a:r>
              <a:rPr lang="en-US" altLang="en-GB"/>
              <a:t> (Sep-2025, AK-bonn retreat)</a:t>
            </a:r>
            <a:r>
              <a:rPr lang="en-GB"/>
              <a:t>:</a:t>
            </a:r>
            <a:br>
              <a:rPr lang="en-GB"/>
            </a:br>
            <a:br>
              <a:rPr lang="en-GB"/>
            </a:br>
            <a:r>
              <a:rPr lang="en-GB"/>
              <a:t>- explain better </a:t>
            </a:r>
            <a:r>
              <a:rPr lang="en-GB"/>
              <a:t>that those are </a:t>
            </a:r>
            <a:r>
              <a:rPr lang="en-GB"/>
              <a:t>hypothetical situations </a:t>
            </a:r>
            <a:r>
              <a:rPr lang="en-US" altLang="en-GB"/>
              <a:t>are </a:t>
            </a:r>
            <a:r>
              <a:rPr lang="en-GB"/>
              <a:t>used as an excuse,</a:t>
            </a:r>
            <a:br>
              <a:rPr lang="en-GB"/>
            </a:br>
            <a:r>
              <a:rPr lang="en-GB"/>
              <a:t>so play along</a:t>
            </a:r>
            <a:br>
              <a:rPr lang="en-GB"/>
            </a:br>
            <a:br>
              <a:rPr lang="en-GB"/>
            </a:br>
            <a:r>
              <a:rPr lang="en-GB"/>
              <a:t>- explain clearer to the group </a:t>
            </a:r>
            <a:r>
              <a:rPr lang="en-GB"/>
              <a:t>captain</a:t>
            </a:r>
            <a:r>
              <a:rPr lang="en-GB"/>
              <a:t> to not share </a:t>
            </a:r>
            <a:r>
              <a:rPr lang="en-GB"/>
              <a:t>instructions</a:t>
            </a:r>
            <a:r>
              <a:rPr lang="en-GB"/>
              <a:t>.</a:t>
            </a:r>
            <a:br>
              <a:rPr lang="en-GB"/>
            </a:br>
            <a:br>
              <a:rPr lang="en-GB"/>
            </a:br>
            <a:r>
              <a:rPr lang="en-GB"/>
              <a:t>- CV tasks were a bit unclear</a:t>
            </a:r>
            <a:br>
              <a:rPr lang="en-GB"/>
            </a:br>
            <a:br>
              <a:rPr lang="en-GB"/>
            </a:br>
            <a:r>
              <a:rPr lang="en-GB"/>
              <a:t>- access to the slides got a bit clumsy</a:t>
            </a:r>
            <a:br>
              <a:rPr lang="en-GB"/>
            </a:br>
            <a:endParaRPr lang="en-GB"/>
          </a:p>
          <a:p>
            <a:pPr marL="457200" lvl="0" indent="-317500" algn="l" rtl="0">
              <a:spcBef>
                <a:spcPts val="0"/>
              </a:spcBef>
              <a:spcAft>
                <a:spcPts val="0"/>
              </a:spcAft>
              <a:buSzPts val="1400"/>
              <a:buChar char="-"/>
            </a:pPr>
            <a:r>
              <a:rPr lang="en-GB"/>
              <a:t>Rework the what if situations (try to find real examples)</a:t>
            </a:r>
            <a:endParaRPr lang="en-GB"/>
          </a:p>
          <a:p>
            <a:pPr marL="457200" lvl="0" indent="-317500" algn="l" rtl="0">
              <a:spcBef>
                <a:spcPts val="0"/>
              </a:spcBef>
              <a:spcAft>
                <a:spcPts val="0"/>
              </a:spcAft>
              <a:buSzPts val="1400"/>
              <a:buChar char="-"/>
            </a:pPr>
            <a:r>
              <a:rPr lang="en-GB"/>
              <a:t>Psychological harassment or mobbing (</a:t>
            </a:r>
            <a:r>
              <a:rPr lang="en-GB" u="sng">
                <a:solidFill>
                  <a:schemeClr val="hlink"/>
                </a:solidFill>
                <a:hlinkClick r:id="rId1"/>
              </a:rPr>
              <a:t>https://www.epfl.ch/about/respect/what-is-harassment/psychological-harassment-or-mobbing/</a:t>
            </a:r>
            <a:r>
              <a:rPr lang="en-GB"/>
              <a:t>)</a:t>
            </a:r>
            <a:endParaRPr lang="en-GB"/>
          </a:p>
          <a:p>
            <a:pPr marL="457200" lvl="0" indent="-317500" algn="l" rtl="0">
              <a:spcBef>
                <a:spcPts val="0"/>
              </a:spcBef>
              <a:spcAft>
                <a:spcPts val="0"/>
              </a:spcAft>
              <a:buSzPts val="1400"/>
              <a:buChar char="-"/>
            </a:pPr>
            <a:br>
              <a:rPr lang="en-GB"/>
            </a:br>
            <a:r>
              <a:rPr lang="en-GB"/>
              <a:t>Make sure groups are diverse (swap people, and natural leaders)</a:t>
            </a:r>
            <a:endParaRPr lang="en-GB"/>
          </a:p>
          <a:p>
            <a:pPr marL="139700" lvl="0" indent="0" algn="l" rtl="0">
              <a:spcBef>
                <a:spcPts val="0"/>
              </a:spcBef>
              <a:spcAft>
                <a:spcPts val="0"/>
              </a:spcAft>
              <a:buSzPts val="1400"/>
              <a:buNone/>
            </a:pPr>
            <a:endParaRPr lang="en-GB"/>
          </a:p>
          <a:p>
            <a:pPr marL="457200" lvl="0" indent="-317500" algn="l" rtl="0">
              <a:spcBef>
                <a:spcPts val="0"/>
              </a:spcBef>
              <a:spcAft>
                <a:spcPts val="0"/>
              </a:spcAft>
              <a:buSzPts val="1400"/>
              <a:buChar char="-"/>
            </a:pPr>
            <a:r>
              <a:rPr lang="en-GB"/>
              <a:t>Prepare some notes for the debrief (particularly for the situations, activity 3).</a:t>
            </a:r>
            <a:endParaRPr lang="en-GB"/>
          </a:p>
          <a:p>
            <a:pPr marL="139700" lvl="0" indent="0" algn="l" rtl="0">
              <a:spcBef>
                <a:spcPts val="0"/>
              </a:spcBef>
              <a:spcAft>
                <a:spcPts val="0"/>
              </a:spcAft>
              <a:buSzPts val="1400"/>
              <a:buNone/>
            </a:pPr>
            <a:r>
              <a:rPr lang="en-GB"/>
              <a:t> </a:t>
            </a:r>
            <a:endParaRPr lang="en-GB"/>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70" name="Shape 170"/>
        <p:cNvGrpSpPr/>
        <p:nvPr/>
      </p:nvGrpSpPr>
      <p:grpSpPr>
        <a:xfrm>
          <a:off x="0" y="0"/>
          <a:ext cx="0" cy="0"/>
          <a:chOff x="0" y="0"/>
          <a:chExt cx="0" cy="0"/>
        </a:xfrm>
      </p:grpSpPr>
      <p:sp>
        <p:nvSpPr>
          <p:cNvPr id="171" name="Google Shape;171;p27"/>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Pre-Session Agreement</a:t>
            </a:r>
            <a:endParaRPr lang="en-GB"/>
          </a:p>
        </p:txBody>
      </p:sp>
      <p:sp>
        <p:nvSpPr>
          <p:cNvPr id="172" name="Google Shape;172;p27"/>
          <p:cNvSpPr txBox="1"/>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The aim is to have a constructive and positive discussion. Therefore we agree to discuss openly and honestly. </a:t>
            </a:r>
            <a:endParaRPr lang="en-GB"/>
          </a:p>
          <a:p>
            <a:pPr marL="457200" lvl="0" indent="-342900" algn="l" rtl="0">
              <a:spcBef>
                <a:spcPts val="1600"/>
              </a:spcBef>
              <a:spcAft>
                <a:spcPts val="0"/>
              </a:spcAft>
              <a:buSzPts val="1800"/>
              <a:buChar char="-"/>
            </a:pPr>
            <a:r>
              <a:rPr lang="en-GB"/>
              <a:t>At the same time, we understand that this is a discussion of ideas in real time, and necessarily answers will not be fully polished. We will therefore not hold ourselves to an unrealistic standard and instead aim to have a constructive discussion.</a:t>
            </a:r>
            <a:endParaRPr lang="en-GB"/>
          </a:p>
          <a:p>
            <a:pPr marL="457200" lvl="0" indent="-342900" algn="l" rtl="0">
              <a:spcBef>
                <a:spcPts val="1600"/>
              </a:spcBef>
              <a:spcAft>
                <a:spcPts val="1600"/>
              </a:spcAft>
              <a:buSzPts val="1800"/>
              <a:buChar char="-"/>
            </a:pPr>
            <a:r>
              <a:rPr lang="en-GB"/>
              <a:t>Remember,  we are all on the same page in wanting to improve our culture and practices at work</a:t>
            </a:r>
            <a:endParaRPr lang="en-GB"/>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76" name="Shape 176"/>
        <p:cNvGrpSpPr/>
        <p:nvPr/>
      </p:nvGrpSpPr>
      <p:grpSpPr>
        <a:xfrm>
          <a:off x="0" y="0"/>
          <a:ext cx="0" cy="0"/>
          <a:chOff x="0" y="0"/>
          <a:chExt cx="0" cy="0"/>
        </a:xfrm>
      </p:grpSpPr>
      <p:sp>
        <p:nvSpPr>
          <p:cNvPr id="177" name="Google Shape;177;p28"/>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Ground rules for today</a:t>
            </a:r>
            <a:endParaRPr lang="en-GB"/>
          </a:p>
        </p:txBody>
      </p:sp>
      <p:sp>
        <p:nvSpPr>
          <p:cNvPr id="178" name="Google Shape;178;p28"/>
          <p:cNvSpPr txBox="1"/>
          <p:nvPr>
            <p:ph type="body" idx="1"/>
          </p:nvPr>
        </p:nvSpPr>
        <p:spPr>
          <a:xfrm>
            <a:off x="311700" y="1229875"/>
            <a:ext cx="8520600" cy="3339000"/>
          </a:xfrm>
          <a:prstGeom prst="rect">
            <a:avLst/>
          </a:prstGeom>
        </p:spPr>
        <p:txBody>
          <a:bodyPr spcFirstLastPara="1" wrap="square" lIns="91425" tIns="91425" rIns="91425" bIns="91425" anchor="t" anchorCtr="0">
            <a:noAutofit/>
          </a:bodyPr>
          <a:lstStyle/>
          <a:p>
            <a:pPr marL="457200" lvl="0" indent="-361950" algn="l" rtl="0">
              <a:spcBef>
                <a:spcPts val="0"/>
              </a:spcBef>
              <a:spcAft>
                <a:spcPts val="0"/>
              </a:spcAft>
              <a:buSzPts val="2100"/>
              <a:buAutoNum type="arabicPeriod"/>
            </a:pPr>
            <a:r>
              <a:rPr lang="en-GB" sz="2100"/>
              <a:t>Assume good intent; focus on impact. </a:t>
            </a:r>
            <a:br>
              <a:rPr lang="en-GB" sz="2100"/>
            </a:br>
            <a:endParaRPr sz="2100"/>
          </a:p>
          <a:p>
            <a:pPr marL="457200" lvl="0" indent="-361950" algn="l" rtl="0">
              <a:spcBef>
                <a:spcPts val="1600"/>
              </a:spcBef>
              <a:spcAft>
                <a:spcPts val="0"/>
              </a:spcAft>
              <a:buSzPts val="2100"/>
              <a:buAutoNum type="arabicPeriod"/>
            </a:pPr>
            <a:r>
              <a:rPr lang="en-GB" sz="2100"/>
              <a:t>“Ouch/Oops”: it’s fine to course-correct in real time</a:t>
            </a:r>
            <a:br>
              <a:rPr lang="en-GB" sz="2100"/>
            </a:br>
            <a:endParaRPr sz="2100"/>
          </a:p>
          <a:p>
            <a:pPr marL="457200" lvl="0" indent="-361950" algn="l" rtl="0">
              <a:spcBef>
                <a:spcPts val="1600"/>
              </a:spcBef>
              <a:spcAft>
                <a:spcPts val="0"/>
              </a:spcAft>
              <a:buSzPts val="2100"/>
              <a:buAutoNum type="arabicPeriod"/>
            </a:pPr>
            <a:r>
              <a:rPr lang="en-GB" sz="2100"/>
              <a:t>Discuss ideas, patterns,  not people.</a:t>
            </a:r>
            <a:endParaRPr sz="2100"/>
          </a:p>
          <a:p>
            <a:pPr marL="457200" lvl="0" indent="0" algn="l" rtl="0">
              <a:spcBef>
                <a:spcPts val="1600"/>
              </a:spcBef>
              <a:spcAft>
                <a:spcPts val="0"/>
              </a:spcAft>
              <a:buNone/>
            </a:pPr>
          </a:p>
          <a:p>
            <a:pPr marL="457200" lvl="0" indent="0" algn="l" rtl="0">
              <a:spcBef>
                <a:spcPts val="1600"/>
              </a:spcBef>
              <a:spcAft>
                <a:spcPts val="0"/>
              </a:spcAft>
              <a:buNone/>
            </a:pPr>
          </a:p>
          <a:p>
            <a:pPr marL="457200" lvl="0" indent="0" algn="l" rtl="0">
              <a:spcBef>
                <a:spcPts val="1600"/>
              </a:spcBef>
              <a:spcAft>
                <a:spcPts val="1600"/>
              </a:spcAft>
              <a:buNone/>
            </a:p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82" name="Shape 182"/>
        <p:cNvGrpSpPr/>
        <p:nvPr/>
      </p:nvGrpSpPr>
      <p:grpSpPr>
        <a:xfrm>
          <a:off x="0" y="0"/>
          <a:ext cx="0" cy="0"/>
          <a:chOff x="0" y="0"/>
          <a:chExt cx="0" cy="0"/>
        </a:xfrm>
      </p:grpSpPr>
      <p:sp>
        <p:nvSpPr>
          <p:cNvPr id="183" name="Google Shape;183;p29"/>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Is Yair a mind reader?</a:t>
            </a:r>
            <a:endParaRPr lang="en-GB"/>
          </a:p>
        </p:txBody>
      </p:sp>
      <p:sp>
        <p:nvSpPr>
          <p:cNvPr id="184" name="Google Shape;184;p29"/>
          <p:cNvSpPr txBox="1"/>
          <p:nvPr>
            <p:ph type="title"/>
          </p:nvPr>
        </p:nvSpPr>
        <p:spPr>
          <a:xfrm>
            <a:off x="259500" y="1504683"/>
            <a:ext cx="8520600" cy="607800"/>
          </a:xfrm>
          <a:prstGeom prst="rect">
            <a:avLst/>
          </a:prstGeom>
        </p:spPr>
        <p:txBody>
          <a:bodyPr spcFirstLastPara="1" wrap="square" lIns="91425" tIns="91425" rIns="91425" bIns="91425" anchor="t" anchorCtr="0">
            <a:noAutofit/>
          </a:bodyPr>
          <a:lstStyle/>
          <a:p>
            <a:pPr marL="457200" lvl="0" indent="-419100" algn="l" rtl="0">
              <a:spcBef>
                <a:spcPts val="0"/>
              </a:spcBef>
              <a:spcAft>
                <a:spcPts val="0"/>
              </a:spcAft>
              <a:buSzPts val="3000"/>
              <a:buAutoNum type="arabicPeriod"/>
            </a:pPr>
            <a:r>
              <a:rPr lang="en-GB"/>
              <a:t>Think on a male </a:t>
            </a:r>
            <a:r>
              <a:rPr lang="en-GB"/>
              <a:t>scientist</a:t>
            </a:r>
            <a:r>
              <a:rPr lang="en-GB"/>
              <a:t> (not from MPIP)?</a:t>
            </a:r>
            <a:endParaRPr lang="en-GB"/>
          </a:p>
        </p:txBody>
      </p:sp>
      <p:sp>
        <p:nvSpPr>
          <p:cNvPr id="185" name="Google Shape;185;p29"/>
          <p:cNvSpPr txBox="1"/>
          <p:nvPr>
            <p:ph type="title"/>
          </p:nvPr>
        </p:nvSpPr>
        <p:spPr>
          <a:xfrm>
            <a:off x="186125" y="277505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2. Think on a female scientist (not from MPIP)?</a:t>
            </a:r>
            <a:endParaRPr lang="en-GB"/>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8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85"/>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89" name="Shape 189"/>
        <p:cNvGrpSpPr/>
        <p:nvPr/>
      </p:nvGrpSpPr>
      <p:grpSpPr>
        <a:xfrm>
          <a:off x="0" y="0"/>
          <a:ext cx="0" cy="0"/>
          <a:chOff x="0" y="0"/>
          <a:chExt cx="0" cy="0"/>
        </a:xfrm>
      </p:grpSpPr>
      <p:pic>
        <p:nvPicPr>
          <p:cNvPr id="190" name="Google Shape;190;p30"/>
          <p:cNvPicPr preferRelativeResize="0"/>
          <p:nvPr/>
        </p:nvPicPr>
        <p:blipFill>
          <a:blip r:embed="rId1"/>
          <a:stretch>
            <a:fillRect/>
          </a:stretch>
        </p:blipFill>
        <p:spPr>
          <a:xfrm>
            <a:off x="3661063" y="1454275"/>
            <a:ext cx="1596125" cy="2169748"/>
          </a:xfrm>
          <a:prstGeom prst="rect">
            <a:avLst/>
          </a:prstGeom>
          <a:noFill/>
          <a:ln>
            <a:noFill/>
          </a:ln>
        </p:spPr>
      </p:pic>
      <p:sp>
        <p:nvSpPr>
          <p:cNvPr id="191" name="Google Shape;191;p30"/>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a:t>Is this the person you had in mind?</a:t>
            </a:r>
            <a:endParaRPr lang="en-GB"/>
          </a:p>
        </p:txBody>
      </p:sp>
      <p:sp>
        <p:nvSpPr>
          <p:cNvPr id="192" name="Google Shape;192;p30"/>
          <p:cNvSpPr txBox="1"/>
          <p:nvPr>
            <p:ph type="title"/>
          </p:nvPr>
        </p:nvSpPr>
        <p:spPr>
          <a:xfrm>
            <a:off x="254950" y="3663799"/>
            <a:ext cx="8520600" cy="60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GB" sz="2300"/>
              <a:t>Maria Skłodowska-Curie</a:t>
            </a:r>
            <a:endParaRPr sz="230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96" name="Shape 196"/>
        <p:cNvGrpSpPr/>
        <p:nvPr/>
      </p:nvGrpSpPr>
      <p:grpSpPr>
        <a:xfrm>
          <a:off x="0" y="0"/>
          <a:ext cx="0" cy="0"/>
          <a:chOff x="0" y="0"/>
          <a:chExt cx="0" cy="0"/>
        </a:xfrm>
      </p:grpSpPr>
      <p:sp>
        <p:nvSpPr>
          <p:cNvPr id="197" name="Google Shape;197;p31"/>
          <p:cNvSpPr txBox="1"/>
          <p:nvPr>
            <p:ph type="title"/>
          </p:nvPr>
        </p:nvSpPr>
        <p:spPr>
          <a:xfrm>
            <a:off x="311700" y="189575"/>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What colour do you see?</a:t>
            </a:r>
            <a:endParaRPr lang="en-GB"/>
          </a:p>
        </p:txBody>
      </p:sp>
      <p:pic>
        <p:nvPicPr>
          <p:cNvPr id="198" name="Google Shape;198;p31"/>
          <p:cNvPicPr preferRelativeResize="0"/>
          <p:nvPr/>
        </p:nvPicPr>
        <p:blipFill rotWithShape="1">
          <a:blip r:embed="rId1"/>
          <a:srcRect l="49872"/>
          <a:stretch>
            <a:fillRect/>
          </a:stretch>
        </p:blipFill>
        <p:spPr>
          <a:xfrm>
            <a:off x="3872800" y="1973000"/>
            <a:ext cx="314724" cy="570850"/>
          </a:xfrm>
          <a:prstGeom prst="rect">
            <a:avLst/>
          </a:prstGeom>
          <a:noFill/>
          <a:ln>
            <a:noFill/>
          </a:ln>
        </p:spPr>
      </p:pic>
      <p:sp>
        <p:nvSpPr>
          <p:cNvPr id="199" name="Google Shape;199;p31"/>
          <p:cNvSpPr txBox="1"/>
          <p:nvPr>
            <p:ph type="body" idx="1"/>
          </p:nvPr>
        </p:nvSpPr>
        <p:spPr>
          <a:xfrm>
            <a:off x="67945" y="4180205"/>
            <a:ext cx="6730365" cy="659765"/>
          </a:xfrm>
          <a:prstGeom prst="rect">
            <a:avLst/>
          </a:prstGeom>
        </p:spPr>
        <p:txBody>
          <a:bodyPr spcFirstLastPara="1" wrap="square" lIns="91425" tIns="91425" rIns="91425" bIns="91425" anchor="t" anchorCtr="0">
            <a:noAutofit/>
          </a:bodyPr>
          <a:lstStyle/>
          <a:p>
            <a:pPr marL="457200" lvl="0" indent="-342900" algn="l" rtl="0">
              <a:spcBef>
                <a:spcPts val="0"/>
              </a:spcBef>
              <a:spcAft>
                <a:spcPts val="1600"/>
              </a:spcAft>
              <a:buSzPts val="1800"/>
              <a:buChar char="-"/>
            </a:pPr>
            <a:r>
              <a:rPr lang="en-GB"/>
              <a:t>Sometimes knowing your biases is not enough enough to overcome it. It just the first step …</a:t>
            </a:r>
            <a:endParaRPr lang="en-GB"/>
          </a:p>
        </p:txBody>
      </p:sp>
      <p:pic>
        <p:nvPicPr>
          <p:cNvPr id="200" name="Google Shape;200;p31"/>
          <p:cNvPicPr preferRelativeResize="0"/>
          <p:nvPr/>
        </p:nvPicPr>
        <p:blipFill rotWithShape="1">
          <a:blip r:embed="rId1"/>
          <a:srcRect l="49872"/>
          <a:stretch>
            <a:fillRect/>
          </a:stretch>
        </p:blipFill>
        <p:spPr>
          <a:xfrm>
            <a:off x="3384500" y="1072084"/>
            <a:ext cx="1593624" cy="2890575"/>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98"/>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nodeType="clickEffect">
                                  <p:stCondLst>
                                    <p:cond delay="0"/>
                                  </p:stCondLst>
                                  <p:childTnLst>
                                    <p:set>
                                      <p:cBhvr>
                                        <p:cTn id="14" dur="1" fill="hold">
                                          <p:stCondLst>
                                            <p:cond delay="0"/>
                                          </p:stCondLst>
                                        </p:cTn>
                                        <p:tgtEl>
                                          <p:spTgt spid="200"/>
                                        </p:tgtEl>
                                        <p:attrNameLst>
                                          <p:attrName>style.visibility</p:attrName>
                                        </p:attrNameLst>
                                      </p:cBhvr>
                                      <p:to>
                                        <p:strVal val="hidden"/>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9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204" name="Shape 204"/>
        <p:cNvGrpSpPr/>
        <p:nvPr/>
      </p:nvGrpSpPr>
      <p:grpSpPr>
        <a:xfrm>
          <a:off x="0" y="0"/>
          <a:ext cx="0" cy="0"/>
          <a:chOff x="0" y="0"/>
          <a:chExt cx="0" cy="0"/>
        </a:xfrm>
      </p:grpSpPr>
      <p:sp>
        <p:nvSpPr>
          <p:cNvPr id="205" name="Google Shape;205;p32"/>
          <p:cNvSpPr txBox="1"/>
          <p:nvPr>
            <p:ph type="title"/>
          </p:nvPr>
        </p:nvSpPr>
        <p:spPr>
          <a:xfrm>
            <a:off x="311700" y="4100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Activity #1: U</a:t>
            </a:r>
            <a:r>
              <a:rPr lang="en-GB"/>
              <a:t>nconscious b</a:t>
            </a:r>
            <a:r>
              <a:rPr lang="en-GB"/>
              <a:t>ias</a:t>
            </a:r>
            <a:endParaRPr lang="en-GB"/>
          </a:p>
        </p:txBody>
      </p:sp>
      <p:sp>
        <p:nvSpPr>
          <p:cNvPr id="206" name="Google Shape;206;p32"/>
          <p:cNvSpPr txBox="1"/>
          <p:nvPr>
            <p:ph type="body" idx="1"/>
          </p:nvPr>
        </p:nvSpPr>
        <p:spPr>
          <a:xfrm>
            <a:off x="477425" y="1334375"/>
            <a:ext cx="8057400" cy="15417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Char char="-"/>
            </a:pPr>
            <a:r>
              <a:rPr lang="en-GB"/>
              <a:t>Prepare one slide to explain the assigned task to the group (1 minute presentation).</a:t>
            </a:r>
            <a:endParaRPr lang="en-GB"/>
          </a:p>
          <a:p>
            <a:pPr marL="457200" lvl="0" indent="-342900" algn="l" rtl="0">
              <a:spcBef>
                <a:spcPts val="1600"/>
              </a:spcBef>
              <a:spcAft>
                <a:spcPts val="1600"/>
              </a:spcAft>
              <a:buSzPts val="1800"/>
              <a:buChar char="-"/>
            </a:pPr>
            <a:r>
              <a:rPr lang="en-GB"/>
              <a:t>Prepare one slide to illustrate situations where this bias might occur in academic settings (1 minute presentation)</a:t>
            </a:r>
            <a:endParaRPr lang="en-GB"/>
          </a:p>
        </p:txBody>
      </p:sp>
      <p:pic>
        <p:nvPicPr>
          <p:cNvPr id="207" name="Google Shape;207;p32"/>
          <p:cNvPicPr preferRelativeResize="0"/>
          <p:nvPr/>
        </p:nvPicPr>
        <p:blipFill>
          <a:blip r:embed="rId1"/>
          <a:stretch>
            <a:fillRect/>
          </a:stretch>
        </p:blipFill>
        <p:spPr>
          <a:xfrm>
            <a:off x="3729838" y="2973375"/>
            <a:ext cx="1552575" cy="15811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211" name="Shape 211"/>
        <p:cNvGrpSpPr/>
        <p:nvPr/>
      </p:nvGrpSpPr>
      <p:grpSpPr>
        <a:xfrm>
          <a:off x="0" y="0"/>
          <a:ext cx="0" cy="0"/>
          <a:chOff x="0" y="0"/>
          <a:chExt cx="0" cy="0"/>
        </a:xfrm>
      </p:grpSpPr>
      <p:sp>
        <p:nvSpPr>
          <p:cNvPr id="212" name="Google Shape;212;p33"/>
          <p:cNvSpPr txBox="1"/>
          <p:nvPr>
            <p:ph type="title"/>
          </p:nvPr>
        </p:nvSpPr>
        <p:spPr>
          <a:xfrm>
            <a:off x="311700" y="189600"/>
            <a:ext cx="8520600" cy="607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a:t>Diversity in academic </a:t>
            </a:r>
            <a:r>
              <a:rPr lang="en-GB"/>
              <a:t>environments</a:t>
            </a:r>
            <a:endParaRPr lang="en-GB"/>
          </a:p>
        </p:txBody>
      </p:sp>
      <p:sp>
        <p:nvSpPr>
          <p:cNvPr id="213" name="Google Shape;213;p33"/>
          <p:cNvSpPr txBox="1"/>
          <p:nvPr/>
        </p:nvSpPr>
        <p:spPr>
          <a:xfrm>
            <a:off x="311700" y="1283075"/>
            <a:ext cx="4548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Proportion of female scientists at Psi-k conference</a:t>
            </a:r>
            <a:endParaRPr lang="en-GB"/>
          </a:p>
        </p:txBody>
      </p:sp>
      <p:pic>
        <p:nvPicPr>
          <p:cNvPr id="214" name="Google Shape;214;p33"/>
          <p:cNvPicPr preferRelativeResize="0"/>
          <p:nvPr/>
        </p:nvPicPr>
        <p:blipFill rotWithShape="1">
          <a:blip r:embed="rId1"/>
          <a:srcRect/>
          <a:stretch>
            <a:fillRect/>
          </a:stretch>
        </p:blipFill>
        <p:spPr>
          <a:xfrm>
            <a:off x="4115808" y="1990806"/>
            <a:ext cx="4771590" cy="2825799"/>
          </a:xfrm>
          <a:prstGeom prst="rect">
            <a:avLst/>
          </a:prstGeom>
          <a:noFill/>
          <a:ln>
            <a:noFill/>
          </a:ln>
        </p:spPr>
      </p:pic>
      <p:pic>
        <p:nvPicPr>
          <p:cNvPr id="215" name="Google Shape;215;p33"/>
          <p:cNvPicPr preferRelativeResize="0"/>
          <p:nvPr/>
        </p:nvPicPr>
        <p:blipFill rotWithShape="1">
          <a:blip r:embed="rId2"/>
          <a:srcRect r="48389"/>
          <a:stretch>
            <a:fillRect/>
          </a:stretch>
        </p:blipFill>
        <p:spPr>
          <a:xfrm>
            <a:off x="580650" y="1990800"/>
            <a:ext cx="2762450" cy="2683075"/>
          </a:xfrm>
          <a:prstGeom prst="rect">
            <a:avLst/>
          </a:prstGeom>
          <a:noFill/>
          <a:ln>
            <a:noFill/>
          </a:ln>
        </p:spPr>
      </p:pic>
      <p:sp>
        <p:nvSpPr>
          <p:cNvPr id="216" name="Google Shape;216;p33"/>
          <p:cNvSpPr txBox="1"/>
          <p:nvPr/>
        </p:nvSpPr>
        <p:spPr>
          <a:xfrm>
            <a:off x="5009625" y="1375200"/>
            <a:ext cx="45483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Proportion of female scientists with permanent positions at CNRS </a:t>
            </a:r>
            <a:endParaRPr lang="en-GB"/>
          </a:p>
        </p:txBody>
      </p:sp>
      <p:sp>
        <p:nvSpPr>
          <p:cNvPr id="217" name="Google Shape;217;p33"/>
          <p:cNvSpPr txBox="1"/>
          <p:nvPr/>
        </p:nvSpPr>
        <p:spPr>
          <a:xfrm>
            <a:off x="401125" y="840138"/>
            <a:ext cx="4548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GB"/>
              <a:t>(Gender is the simplest metric to measure and discuss)</a:t>
            </a:r>
            <a:endParaRPr lang="en-GB"/>
          </a:p>
        </p:txBody>
      </p:sp>
    </p:spTree>
  </p:cSld>
  <p:clrMapOvr>
    <a:masterClrMapping/>
  </p:clrMapOvr>
</p:sld>
</file>

<file path=ppt/theme/theme1.xml><?xml version="1.0" encoding="utf-8"?>
<a:theme xmlns:a="http://schemas.openxmlformats.org/drawingml/2006/main" name="Geometric">
  <a:themeElements>
    <a:clrScheme name="Geometric">
      <a:dk1>
        <a:srgbClr val="2A3990"/>
      </a:dk1>
      <a:lt1>
        <a:srgbClr val="FFFFFF"/>
      </a:lt1>
      <a:dk2>
        <a:srgbClr val="434343"/>
      </a:dk2>
      <a:lt2>
        <a:srgbClr val="999999"/>
      </a:lt2>
      <a:accent1>
        <a:srgbClr val="212D74"/>
      </a:accent1>
      <a:accent2>
        <a:srgbClr val="3949AB"/>
      </a:accent2>
      <a:accent3>
        <a:srgbClr val="9C254D"/>
      </a:accent3>
      <a:accent4>
        <a:srgbClr val="D23369"/>
      </a:accent4>
      <a:accent5>
        <a:srgbClr val="F06292"/>
      </a:accent5>
      <a:accent6>
        <a:srgbClr val="7890CD"/>
      </a:accent6>
      <a:hlink>
        <a:srgbClr val="F06292"/>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4704</Words>
  <Application>WPS Presentation</Application>
  <PresentationFormat/>
  <Paragraphs>142</Paragraphs>
  <Slides>22</Slides>
  <Notes>0</Notes>
  <HiddenSlides>0</HiddenSlides>
  <MMClips>0</MMClips>
  <ScaleCrop>false</ScaleCrop>
  <HeadingPairs>
    <vt:vector size="6" baseType="variant">
      <vt:variant>
        <vt:lpstr>已用的字体</vt:lpstr>
      </vt:variant>
      <vt:variant>
        <vt:i4>10</vt:i4>
      </vt:variant>
      <vt:variant>
        <vt:lpstr>主题</vt:lpstr>
      </vt:variant>
      <vt:variant>
        <vt:i4>1</vt:i4>
      </vt:variant>
      <vt:variant>
        <vt:lpstr>幻灯片标题</vt:lpstr>
      </vt:variant>
      <vt:variant>
        <vt:i4>22</vt:i4>
      </vt:variant>
    </vt:vector>
  </HeadingPairs>
  <TitlesOfParts>
    <vt:vector size="33" baseType="lpstr">
      <vt:lpstr>Arial</vt:lpstr>
      <vt:lpstr>SimSun</vt:lpstr>
      <vt:lpstr>Wingdings</vt:lpstr>
      <vt:lpstr>Arial</vt:lpstr>
      <vt:lpstr>Roboto</vt:lpstr>
      <vt:lpstr>Microsoft YaHei</vt:lpstr>
      <vt:lpstr>Droid Sans Fallback</vt:lpstr>
      <vt:lpstr>Arial Unicode MS</vt:lpstr>
      <vt:lpstr>Calibri</vt:lpstr>
      <vt:lpstr>Trebuchet MS</vt:lpstr>
      <vt:lpstr>Geometric</vt:lpstr>
      <vt:lpstr>Group activity (2hs)</vt:lpstr>
      <vt:lpstr>Good Teams,  Great Environment,  Excellent Science </vt:lpstr>
      <vt:lpstr>Pre-Session Agreement</vt:lpstr>
      <vt:lpstr>Ground rules for today</vt:lpstr>
      <vt:lpstr>2. Think on a female scientist (not from MPIP)?</vt:lpstr>
      <vt:lpstr>Maria Skłodowska-Curie</vt:lpstr>
      <vt:lpstr>What colour do you see?</vt:lpstr>
      <vt:lpstr>Activity #1: Unconscious bias</vt:lpstr>
      <vt:lpstr>Diversity in academic environments</vt:lpstr>
      <vt:lpstr>Gender diversity at MPIP</vt:lpstr>
      <vt:lpstr>Activity #2: Inclusion in Academia</vt:lpstr>
      <vt:lpstr>Equality, Equity and Inclusion</vt:lpstr>
      <vt:lpstr>PowerPoint 演示文稿</vt:lpstr>
      <vt:lpstr>Hold people accountable</vt:lpstr>
      <vt:lpstr>Use universal design</vt:lpstr>
      <vt:lpstr>Activity #3: What if …</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Group activity (2hs)</dc:title>
  <dc:creator/>
  <cp:lastModifiedBy>litmany</cp:lastModifiedBy>
  <cp:revision>2</cp:revision>
  <dcterms:created xsi:type="dcterms:W3CDTF">2025-10-08T14:26:59Z</dcterms:created>
  <dcterms:modified xsi:type="dcterms:W3CDTF">2025-10-08T14:26:59Z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
  </property>
  <property fmtid="{D5CDD505-2E9C-101B-9397-08002B2CF9AE}" pid="3" name="KSOProductBuildVer">
    <vt:lpwstr>1033-11.1.0.11723</vt:lpwstr>
  </property>
</Properties>
</file>